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40" r:id="rId2"/>
    <p:sldMasterId id="2147483852" r:id="rId3"/>
    <p:sldMasterId id="2147483864" r:id="rId4"/>
  </p:sldMasterIdLst>
  <p:notesMasterIdLst>
    <p:notesMasterId r:id="rId20"/>
  </p:notesMasterIdLst>
  <p:sldIdLst>
    <p:sldId id="288" r:id="rId5"/>
    <p:sldId id="295" r:id="rId6"/>
    <p:sldId id="275" r:id="rId7"/>
    <p:sldId id="296" r:id="rId8"/>
    <p:sldId id="271" r:id="rId9"/>
    <p:sldId id="272" r:id="rId10"/>
    <p:sldId id="273" r:id="rId11"/>
    <p:sldId id="267" r:id="rId12"/>
    <p:sldId id="299" r:id="rId13"/>
    <p:sldId id="302" r:id="rId14"/>
    <p:sldId id="291" r:id="rId15"/>
    <p:sldId id="297" r:id="rId16"/>
    <p:sldId id="274" r:id="rId17"/>
    <p:sldId id="298" r:id="rId18"/>
    <p:sldId id="304" r:id="rId19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29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C1B4B5-912A-490E-9D29-9AC025140392}" type="doc">
      <dgm:prSet loTypeId="urn:microsoft.com/office/officeart/2005/8/layout/cycle1" loCatId="cycle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6F5A174-E614-4484-A7A1-8D23FE4D90F2}">
      <dgm:prSet phldrT="[Text]"/>
      <dgm:spPr/>
      <dgm:t>
        <a:bodyPr/>
        <a:lstStyle/>
        <a:p>
          <a:r>
            <a:rPr lang="es-AR" dirty="0" smtClean="0"/>
            <a:t>Access </a:t>
          </a:r>
          <a:r>
            <a:rPr lang="es-AR" dirty="0" err="1" smtClean="0"/>
            <a:t>to</a:t>
          </a:r>
          <a:r>
            <a:rPr lang="es-AR" dirty="0" smtClean="0"/>
            <a:t> </a:t>
          </a:r>
          <a:r>
            <a:rPr lang="es-AR" dirty="0" err="1" smtClean="0"/>
            <a:t>infrastructure</a:t>
          </a:r>
          <a:endParaRPr lang="en-US" dirty="0"/>
        </a:p>
      </dgm:t>
    </dgm:pt>
    <dgm:pt modelId="{772B34CA-7B70-4094-B22A-B34D24E0691B}" type="parTrans" cxnId="{E236DDBB-1820-44C4-9040-F557844278CF}">
      <dgm:prSet/>
      <dgm:spPr/>
      <dgm:t>
        <a:bodyPr/>
        <a:lstStyle/>
        <a:p>
          <a:endParaRPr lang="en-US"/>
        </a:p>
      </dgm:t>
    </dgm:pt>
    <dgm:pt modelId="{14F628BB-281C-49B0-9926-556B171578BF}" type="sibTrans" cxnId="{E236DDBB-1820-44C4-9040-F557844278CF}">
      <dgm:prSet/>
      <dgm:spPr/>
      <dgm:t>
        <a:bodyPr/>
        <a:lstStyle/>
        <a:p>
          <a:endParaRPr lang="en-US"/>
        </a:p>
      </dgm:t>
    </dgm:pt>
    <dgm:pt modelId="{543A746A-3FAC-4905-9403-8725218EA1CF}">
      <dgm:prSet phldrT="[Text]"/>
      <dgm:spPr/>
      <dgm:t>
        <a:bodyPr/>
        <a:lstStyle/>
        <a:p>
          <a:r>
            <a:rPr lang="es-AR" dirty="0" smtClean="0"/>
            <a:t>Global, regional and sub-regional </a:t>
          </a:r>
          <a:r>
            <a:rPr lang="es-AR" dirty="0" err="1" smtClean="0"/>
            <a:t>mechanisms</a:t>
          </a:r>
          <a:endParaRPr lang="en-US" dirty="0"/>
        </a:p>
      </dgm:t>
    </dgm:pt>
    <dgm:pt modelId="{3212013C-45E9-497B-A852-DAD2835ABDAE}" type="parTrans" cxnId="{8AC4DAE8-2693-4133-AA38-1767298DB770}">
      <dgm:prSet/>
      <dgm:spPr/>
      <dgm:t>
        <a:bodyPr/>
        <a:lstStyle/>
        <a:p>
          <a:endParaRPr lang="en-US"/>
        </a:p>
      </dgm:t>
    </dgm:pt>
    <dgm:pt modelId="{86729970-F582-4154-8188-549A4539C736}" type="sibTrans" cxnId="{8AC4DAE8-2693-4133-AA38-1767298DB770}">
      <dgm:prSet/>
      <dgm:spPr/>
      <dgm:t>
        <a:bodyPr/>
        <a:lstStyle/>
        <a:p>
          <a:endParaRPr lang="en-US"/>
        </a:p>
      </dgm:t>
    </dgm:pt>
    <dgm:pt modelId="{DBBE5517-B2D2-4E47-BBC2-C9261EB3D7E4}">
      <dgm:prSet phldrT="[Text]"/>
      <dgm:spPr/>
      <dgm:t>
        <a:bodyPr/>
        <a:lstStyle/>
        <a:p>
          <a:r>
            <a:rPr lang="es-AR" dirty="0" err="1" smtClean="0"/>
            <a:t>Ocean</a:t>
          </a:r>
          <a:r>
            <a:rPr lang="es-AR" dirty="0" smtClean="0"/>
            <a:t> </a:t>
          </a:r>
          <a:r>
            <a:rPr lang="es-AR" dirty="0" err="1" smtClean="0"/>
            <a:t>research</a:t>
          </a:r>
          <a:r>
            <a:rPr lang="es-AR" dirty="0" smtClean="0"/>
            <a:t> </a:t>
          </a:r>
          <a:r>
            <a:rPr lang="es-AR" dirty="0" err="1" smtClean="0"/>
            <a:t>policies</a:t>
          </a:r>
          <a:endParaRPr lang="en-US" dirty="0"/>
        </a:p>
      </dgm:t>
    </dgm:pt>
    <dgm:pt modelId="{A5D03F8D-B268-4091-9590-CF5B36469D04}" type="parTrans" cxnId="{FA84CC42-0A7B-41EE-A8BB-8E1B512968A7}">
      <dgm:prSet/>
      <dgm:spPr/>
      <dgm:t>
        <a:bodyPr/>
        <a:lstStyle/>
        <a:p>
          <a:endParaRPr lang="en-US"/>
        </a:p>
      </dgm:t>
    </dgm:pt>
    <dgm:pt modelId="{F032F3D8-ED0D-4D3A-A6E1-5853A0A50A2F}" type="sibTrans" cxnId="{FA84CC42-0A7B-41EE-A8BB-8E1B512968A7}">
      <dgm:prSet/>
      <dgm:spPr/>
      <dgm:t>
        <a:bodyPr/>
        <a:lstStyle/>
        <a:p>
          <a:endParaRPr lang="en-US"/>
        </a:p>
      </dgm:t>
    </dgm:pt>
    <dgm:pt modelId="{2CB4E0D6-D957-4FF6-B460-6EAD34521A47}">
      <dgm:prSet phldrT="[Text]"/>
      <dgm:spPr/>
      <dgm:t>
        <a:bodyPr/>
        <a:lstStyle/>
        <a:p>
          <a:r>
            <a:rPr lang="es-AR" dirty="0" err="1" smtClean="0"/>
            <a:t>Visibility</a:t>
          </a:r>
          <a:r>
            <a:rPr lang="es-AR" dirty="0" smtClean="0"/>
            <a:t> and </a:t>
          </a:r>
          <a:r>
            <a:rPr lang="es-AR" dirty="0" err="1" smtClean="0"/>
            <a:t>awareness</a:t>
          </a:r>
          <a:endParaRPr lang="en-US" dirty="0"/>
        </a:p>
      </dgm:t>
    </dgm:pt>
    <dgm:pt modelId="{DC2C0F72-C90C-45E9-92FB-29E0D1194846}" type="parTrans" cxnId="{69591AE7-C639-44A7-AFF9-44C1680FE513}">
      <dgm:prSet/>
      <dgm:spPr/>
      <dgm:t>
        <a:bodyPr/>
        <a:lstStyle/>
        <a:p>
          <a:endParaRPr lang="en-US"/>
        </a:p>
      </dgm:t>
    </dgm:pt>
    <dgm:pt modelId="{775A1DA3-4733-4199-B2BD-F8F5565DB21C}" type="sibTrans" cxnId="{69591AE7-C639-44A7-AFF9-44C1680FE513}">
      <dgm:prSet/>
      <dgm:spPr/>
      <dgm:t>
        <a:bodyPr/>
        <a:lstStyle/>
        <a:p>
          <a:endParaRPr lang="en-US"/>
        </a:p>
      </dgm:t>
    </dgm:pt>
    <dgm:pt modelId="{E1009465-5A29-4EED-9441-2B6CE4DDBB74}">
      <dgm:prSet phldrT="[Text]"/>
      <dgm:spPr/>
      <dgm:t>
        <a:bodyPr/>
        <a:lstStyle/>
        <a:p>
          <a:r>
            <a:rPr lang="es-AR" dirty="0" smtClean="0"/>
            <a:t>Human </a:t>
          </a:r>
          <a:r>
            <a:rPr lang="es-AR" dirty="0" err="1" smtClean="0"/>
            <a:t>resources</a:t>
          </a:r>
          <a:endParaRPr lang="en-US" dirty="0"/>
        </a:p>
      </dgm:t>
    </dgm:pt>
    <dgm:pt modelId="{F454F7EB-EF39-4DA7-89A1-5BB2F55899D8}" type="parTrans" cxnId="{E415BF15-822B-4501-BDAC-29323FEDDC36}">
      <dgm:prSet/>
      <dgm:spPr/>
      <dgm:t>
        <a:bodyPr/>
        <a:lstStyle/>
        <a:p>
          <a:endParaRPr lang="en-US"/>
        </a:p>
      </dgm:t>
    </dgm:pt>
    <dgm:pt modelId="{566F4B99-9DB4-4387-8A58-E9E4164C1CB5}" type="sibTrans" cxnId="{E415BF15-822B-4501-BDAC-29323FEDDC36}">
      <dgm:prSet/>
      <dgm:spPr/>
      <dgm:t>
        <a:bodyPr/>
        <a:lstStyle/>
        <a:p>
          <a:endParaRPr lang="en-US"/>
        </a:p>
      </dgm:t>
    </dgm:pt>
    <dgm:pt modelId="{2C906404-E315-4EF4-9370-D18DAB97438C}">
      <dgm:prSet/>
      <dgm:spPr/>
      <dgm:t>
        <a:bodyPr/>
        <a:lstStyle/>
        <a:p>
          <a:r>
            <a:rPr lang="en-US" dirty="0" smtClean="0"/>
            <a:t>Resources mobilization</a:t>
          </a:r>
          <a:endParaRPr lang="en-US" dirty="0"/>
        </a:p>
      </dgm:t>
    </dgm:pt>
    <dgm:pt modelId="{6B64D6BB-92F2-4CA3-9677-9A08F909F0AC}" type="parTrans" cxnId="{7F5CB419-D8FF-4827-B731-24B16CC4965B}">
      <dgm:prSet/>
      <dgm:spPr/>
      <dgm:t>
        <a:bodyPr/>
        <a:lstStyle/>
        <a:p>
          <a:endParaRPr lang="en-US"/>
        </a:p>
      </dgm:t>
    </dgm:pt>
    <dgm:pt modelId="{430DD932-27D2-4D25-92BD-590E1B9F59B8}" type="sibTrans" cxnId="{7F5CB419-D8FF-4827-B731-24B16CC4965B}">
      <dgm:prSet/>
      <dgm:spPr/>
      <dgm:t>
        <a:bodyPr/>
        <a:lstStyle/>
        <a:p>
          <a:endParaRPr lang="en-US"/>
        </a:p>
      </dgm:t>
    </dgm:pt>
    <dgm:pt modelId="{20C4E40B-E693-4C6E-93D2-B8A785D929DE}" type="pres">
      <dgm:prSet presAssocID="{64C1B4B5-912A-490E-9D29-9AC02514039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5A2EC1-A49B-48D0-9A0D-D68C4EB6F883}" type="pres">
      <dgm:prSet presAssocID="{96F5A174-E614-4484-A7A1-8D23FE4D90F2}" presName="dummy" presStyleCnt="0"/>
      <dgm:spPr/>
    </dgm:pt>
    <dgm:pt modelId="{44FB0924-B86D-49EA-A475-49F7B9CC5B83}" type="pres">
      <dgm:prSet presAssocID="{96F5A174-E614-4484-A7A1-8D23FE4D90F2}" presName="node" presStyleLbl="revTx" presStyleIdx="0" presStyleCnt="6" custScaleX="1688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B4D2E-2069-483F-9319-84D207ED8930}" type="pres">
      <dgm:prSet presAssocID="{14F628BB-281C-49B0-9926-556B171578BF}" presName="sibTrans" presStyleLbl="node1" presStyleIdx="0" presStyleCnt="6"/>
      <dgm:spPr/>
      <dgm:t>
        <a:bodyPr/>
        <a:lstStyle/>
        <a:p>
          <a:endParaRPr lang="en-US"/>
        </a:p>
      </dgm:t>
    </dgm:pt>
    <dgm:pt modelId="{0B527590-FF8C-4FF3-B987-453627DB3795}" type="pres">
      <dgm:prSet presAssocID="{543A746A-3FAC-4905-9403-8725218EA1CF}" presName="dummy" presStyleCnt="0"/>
      <dgm:spPr/>
    </dgm:pt>
    <dgm:pt modelId="{6806F2D6-B9E3-4DC4-A73C-D2D572BE6EC0}" type="pres">
      <dgm:prSet presAssocID="{543A746A-3FAC-4905-9403-8725218EA1CF}" presName="node" presStyleLbl="revTx" presStyleIdx="1" presStyleCnt="6" custScaleX="296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D3B3D-CD3A-47D3-8E3F-E5C63914ED77}" type="pres">
      <dgm:prSet presAssocID="{86729970-F582-4154-8188-549A4539C736}" presName="sibTrans" presStyleLbl="node1" presStyleIdx="1" presStyleCnt="6"/>
      <dgm:spPr/>
      <dgm:t>
        <a:bodyPr/>
        <a:lstStyle/>
        <a:p>
          <a:endParaRPr lang="en-US"/>
        </a:p>
      </dgm:t>
    </dgm:pt>
    <dgm:pt modelId="{2B95EBA0-155F-4D9D-97CA-9B1530B5C573}" type="pres">
      <dgm:prSet presAssocID="{DBBE5517-B2D2-4E47-BBC2-C9261EB3D7E4}" presName="dummy" presStyleCnt="0"/>
      <dgm:spPr/>
    </dgm:pt>
    <dgm:pt modelId="{9B44DA37-214C-4A26-8CF9-CC2138B05252}" type="pres">
      <dgm:prSet presAssocID="{DBBE5517-B2D2-4E47-BBC2-C9261EB3D7E4}" presName="node" presStyleLbl="revTx" presStyleIdx="2" presStyleCnt="6" custScaleX="160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0EC697-7FEB-4DD9-A75D-5034E1CFB920}" type="pres">
      <dgm:prSet presAssocID="{F032F3D8-ED0D-4D3A-A6E1-5853A0A50A2F}" presName="sibTrans" presStyleLbl="node1" presStyleIdx="2" presStyleCnt="6" custScaleY="90377"/>
      <dgm:spPr/>
      <dgm:t>
        <a:bodyPr/>
        <a:lstStyle/>
        <a:p>
          <a:endParaRPr lang="en-US"/>
        </a:p>
      </dgm:t>
    </dgm:pt>
    <dgm:pt modelId="{5F48E677-2959-4D1E-A515-570FFF04915A}" type="pres">
      <dgm:prSet presAssocID="{2CB4E0D6-D957-4FF6-B460-6EAD34521A47}" presName="dummy" presStyleCnt="0"/>
      <dgm:spPr/>
    </dgm:pt>
    <dgm:pt modelId="{9272D79F-6030-495D-8006-C36E0BF79F5C}" type="pres">
      <dgm:prSet presAssocID="{2CB4E0D6-D957-4FF6-B460-6EAD34521A47}" presName="node" presStyleLbl="revTx" presStyleIdx="3" presStyleCnt="6" custScaleX="164780" custRadScaleRad="104684" custRadScaleInc="238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4CF60-2F6B-468B-870B-02B8AD487373}" type="pres">
      <dgm:prSet presAssocID="{775A1DA3-4733-4199-B2BD-F8F5565DB21C}" presName="sibTrans" presStyleLbl="node1" presStyleIdx="3" presStyleCnt="6"/>
      <dgm:spPr/>
      <dgm:t>
        <a:bodyPr/>
        <a:lstStyle/>
        <a:p>
          <a:endParaRPr lang="en-US"/>
        </a:p>
      </dgm:t>
    </dgm:pt>
    <dgm:pt modelId="{732C9BDE-CB5D-4405-ACF3-5F32B731426D}" type="pres">
      <dgm:prSet presAssocID="{E1009465-5A29-4EED-9441-2B6CE4DDBB74}" presName="dummy" presStyleCnt="0"/>
      <dgm:spPr/>
    </dgm:pt>
    <dgm:pt modelId="{4785462D-620B-406A-A457-47F7C1D32AF8}" type="pres">
      <dgm:prSet presAssocID="{E1009465-5A29-4EED-9441-2B6CE4DDBB74}" presName="node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C97B1-431D-46E9-8B60-DC5B217E3C08}" type="pres">
      <dgm:prSet presAssocID="{566F4B99-9DB4-4387-8A58-E9E4164C1CB5}" presName="sibTrans" presStyleLbl="node1" presStyleIdx="4" presStyleCnt="6"/>
      <dgm:spPr/>
      <dgm:t>
        <a:bodyPr/>
        <a:lstStyle/>
        <a:p>
          <a:endParaRPr lang="en-US"/>
        </a:p>
      </dgm:t>
    </dgm:pt>
    <dgm:pt modelId="{EF30E508-6FE5-4D7D-AE94-A0E954638A57}" type="pres">
      <dgm:prSet presAssocID="{2C906404-E315-4EF4-9370-D18DAB97438C}" presName="dummy" presStyleCnt="0"/>
      <dgm:spPr/>
    </dgm:pt>
    <dgm:pt modelId="{698F1CD6-1989-414F-A1B8-9A6D3871DDBB}" type="pres">
      <dgm:prSet presAssocID="{2C906404-E315-4EF4-9370-D18DAB97438C}" presName="node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520412-8F40-45ED-B387-02E9B2DDCBDC}" type="pres">
      <dgm:prSet presAssocID="{430DD932-27D2-4D25-92BD-590E1B9F59B8}" presName="sibTrans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11462592-38EF-44CE-9F10-0D3224691E1C}" type="presOf" srcId="{64C1B4B5-912A-490E-9D29-9AC025140392}" destId="{20C4E40B-E693-4C6E-93D2-B8A785D929DE}" srcOrd="0" destOrd="0" presId="urn:microsoft.com/office/officeart/2005/8/layout/cycle1"/>
    <dgm:cxn modelId="{E236DDBB-1820-44C4-9040-F557844278CF}" srcId="{64C1B4B5-912A-490E-9D29-9AC025140392}" destId="{96F5A174-E614-4484-A7A1-8D23FE4D90F2}" srcOrd="0" destOrd="0" parTransId="{772B34CA-7B70-4094-B22A-B34D24E0691B}" sibTransId="{14F628BB-281C-49B0-9926-556B171578BF}"/>
    <dgm:cxn modelId="{E415BF15-822B-4501-BDAC-29323FEDDC36}" srcId="{64C1B4B5-912A-490E-9D29-9AC025140392}" destId="{E1009465-5A29-4EED-9441-2B6CE4DDBB74}" srcOrd="4" destOrd="0" parTransId="{F454F7EB-EF39-4DA7-89A1-5BB2F55899D8}" sibTransId="{566F4B99-9DB4-4387-8A58-E9E4164C1CB5}"/>
    <dgm:cxn modelId="{7F5CB419-D8FF-4827-B731-24B16CC4965B}" srcId="{64C1B4B5-912A-490E-9D29-9AC025140392}" destId="{2C906404-E315-4EF4-9370-D18DAB97438C}" srcOrd="5" destOrd="0" parTransId="{6B64D6BB-92F2-4CA3-9677-9A08F909F0AC}" sibTransId="{430DD932-27D2-4D25-92BD-590E1B9F59B8}"/>
    <dgm:cxn modelId="{31A2D101-4DB7-4DAB-90CC-3A3F942B1651}" type="presOf" srcId="{F032F3D8-ED0D-4D3A-A6E1-5853A0A50A2F}" destId="{830EC697-7FEB-4DD9-A75D-5034E1CFB920}" srcOrd="0" destOrd="0" presId="urn:microsoft.com/office/officeart/2005/8/layout/cycle1"/>
    <dgm:cxn modelId="{AEEA0962-8D5F-4B93-A6C0-A94C86720002}" type="presOf" srcId="{2C906404-E315-4EF4-9370-D18DAB97438C}" destId="{698F1CD6-1989-414F-A1B8-9A6D3871DDBB}" srcOrd="0" destOrd="0" presId="urn:microsoft.com/office/officeart/2005/8/layout/cycle1"/>
    <dgm:cxn modelId="{7077D325-90F7-4912-9C7D-4DA443E58159}" type="presOf" srcId="{86729970-F582-4154-8188-549A4539C736}" destId="{739D3B3D-CD3A-47D3-8E3F-E5C63914ED77}" srcOrd="0" destOrd="0" presId="urn:microsoft.com/office/officeart/2005/8/layout/cycle1"/>
    <dgm:cxn modelId="{771483A2-C080-41FA-8560-14572100887F}" type="presOf" srcId="{14F628BB-281C-49B0-9926-556B171578BF}" destId="{3D6B4D2E-2069-483F-9319-84D207ED8930}" srcOrd="0" destOrd="0" presId="urn:microsoft.com/office/officeart/2005/8/layout/cycle1"/>
    <dgm:cxn modelId="{FB4A7C2A-384A-4C0D-8B07-CA7300A6F254}" type="presOf" srcId="{E1009465-5A29-4EED-9441-2B6CE4DDBB74}" destId="{4785462D-620B-406A-A457-47F7C1D32AF8}" srcOrd="0" destOrd="0" presId="urn:microsoft.com/office/officeart/2005/8/layout/cycle1"/>
    <dgm:cxn modelId="{B0F8FD2B-AF32-4507-A6D3-1854EF8BC1D8}" type="presOf" srcId="{430DD932-27D2-4D25-92BD-590E1B9F59B8}" destId="{96520412-8F40-45ED-B387-02E9B2DDCBDC}" srcOrd="0" destOrd="0" presId="urn:microsoft.com/office/officeart/2005/8/layout/cycle1"/>
    <dgm:cxn modelId="{C2740026-316D-4C45-830A-BEA75201DFF0}" type="presOf" srcId="{566F4B99-9DB4-4387-8A58-E9E4164C1CB5}" destId="{563C97B1-431D-46E9-8B60-DC5B217E3C08}" srcOrd="0" destOrd="0" presId="urn:microsoft.com/office/officeart/2005/8/layout/cycle1"/>
    <dgm:cxn modelId="{68D17FC2-CBCB-49F3-9B1A-EC92F07D739F}" type="presOf" srcId="{543A746A-3FAC-4905-9403-8725218EA1CF}" destId="{6806F2D6-B9E3-4DC4-A73C-D2D572BE6EC0}" srcOrd="0" destOrd="0" presId="urn:microsoft.com/office/officeart/2005/8/layout/cycle1"/>
    <dgm:cxn modelId="{5831752D-6056-466F-9BDA-CEB3144E05C0}" type="presOf" srcId="{2CB4E0D6-D957-4FF6-B460-6EAD34521A47}" destId="{9272D79F-6030-495D-8006-C36E0BF79F5C}" srcOrd="0" destOrd="0" presId="urn:microsoft.com/office/officeart/2005/8/layout/cycle1"/>
    <dgm:cxn modelId="{FA84CC42-0A7B-41EE-A8BB-8E1B512968A7}" srcId="{64C1B4B5-912A-490E-9D29-9AC025140392}" destId="{DBBE5517-B2D2-4E47-BBC2-C9261EB3D7E4}" srcOrd="2" destOrd="0" parTransId="{A5D03F8D-B268-4091-9590-CF5B36469D04}" sibTransId="{F032F3D8-ED0D-4D3A-A6E1-5853A0A50A2F}"/>
    <dgm:cxn modelId="{8AC4DAE8-2693-4133-AA38-1767298DB770}" srcId="{64C1B4B5-912A-490E-9D29-9AC025140392}" destId="{543A746A-3FAC-4905-9403-8725218EA1CF}" srcOrd="1" destOrd="0" parTransId="{3212013C-45E9-497B-A852-DAD2835ABDAE}" sibTransId="{86729970-F582-4154-8188-549A4539C736}"/>
    <dgm:cxn modelId="{7559436A-1CDF-4040-AD35-8A2401BEF10C}" type="presOf" srcId="{DBBE5517-B2D2-4E47-BBC2-C9261EB3D7E4}" destId="{9B44DA37-214C-4A26-8CF9-CC2138B05252}" srcOrd="0" destOrd="0" presId="urn:microsoft.com/office/officeart/2005/8/layout/cycle1"/>
    <dgm:cxn modelId="{9316ED89-7741-4C10-972E-02E23E172843}" type="presOf" srcId="{775A1DA3-4733-4199-B2BD-F8F5565DB21C}" destId="{5754CF60-2F6B-468B-870B-02B8AD487373}" srcOrd="0" destOrd="0" presId="urn:microsoft.com/office/officeart/2005/8/layout/cycle1"/>
    <dgm:cxn modelId="{69591AE7-C639-44A7-AFF9-44C1680FE513}" srcId="{64C1B4B5-912A-490E-9D29-9AC025140392}" destId="{2CB4E0D6-D957-4FF6-B460-6EAD34521A47}" srcOrd="3" destOrd="0" parTransId="{DC2C0F72-C90C-45E9-92FB-29E0D1194846}" sibTransId="{775A1DA3-4733-4199-B2BD-F8F5565DB21C}"/>
    <dgm:cxn modelId="{32D7A782-C153-4AAF-97F2-FA8AAD0229CB}" type="presOf" srcId="{96F5A174-E614-4484-A7A1-8D23FE4D90F2}" destId="{44FB0924-B86D-49EA-A475-49F7B9CC5B83}" srcOrd="0" destOrd="0" presId="urn:microsoft.com/office/officeart/2005/8/layout/cycle1"/>
    <dgm:cxn modelId="{E6E89A19-7989-4FED-A1C0-E55C9E84B367}" type="presParOf" srcId="{20C4E40B-E693-4C6E-93D2-B8A785D929DE}" destId="{615A2EC1-A49B-48D0-9A0D-D68C4EB6F883}" srcOrd="0" destOrd="0" presId="urn:microsoft.com/office/officeart/2005/8/layout/cycle1"/>
    <dgm:cxn modelId="{9472A3A4-7FBB-4AEA-B264-9E0FFFDE9DF3}" type="presParOf" srcId="{20C4E40B-E693-4C6E-93D2-B8A785D929DE}" destId="{44FB0924-B86D-49EA-A475-49F7B9CC5B83}" srcOrd="1" destOrd="0" presId="urn:microsoft.com/office/officeart/2005/8/layout/cycle1"/>
    <dgm:cxn modelId="{2860FC8B-573F-41EA-B07F-CC86ABFD5389}" type="presParOf" srcId="{20C4E40B-E693-4C6E-93D2-B8A785D929DE}" destId="{3D6B4D2E-2069-483F-9319-84D207ED8930}" srcOrd="2" destOrd="0" presId="urn:microsoft.com/office/officeart/2005/8/layout/cycle1"/>
    <dgm:cxn modelId="{831F66AA-1D72-4276-9015-817658212041}" type="presParOf" srcId="{20C4E40B-E693-4C6E-93D2-B8A785D929DE}" destId="{0B527590-FF8C-4FF3-B987-453627DB3795}" srcOrd="3" destOrd="0" presId="urn:microsoft.com/office/officeart/2005/8/layout/cycle1"/>
    <dgm:cxn modelId="{1437D9BD-E896-4FDD-ACDA-425C6A1E33A9}" type="presParOf" srcId="{20C4E40B-E693-4C6E-93D2-B8A785D929DE}" destId="{6806F2D6-B9E3-4DC4-A73C-D2D572BE6EC0}" srcOrd="4" destOrd="0" presId="urn:microsoft.com/office/officeart/2005/8/layout/cycle1"/>
    <dgm:cxn modelId="{75C02DAC-BFB3-45A1-B9E0-E94D8A384641}" type="presParOf" srcId="{20C4E40B-E693-4C6E-93D2-B8A785D929DE}" destId="{739D3B3D-CD3A-47D3-8E3F-E5C63914ED77}" srcOrd="5" destOrd="0" presId="urn:microsoft.com/office/officeart/2005/8/layout/cycle1"/>
    <dgm:cxn modelId="{74F56B7C-B8BB-4D65-BCF4-0410CA204323}" type="presParOf" srcId="{20C4E40B-E693-4C6E-93D2-B8A785D929DE}" destId="{2B95EBA0-155F-4D9D-97CA-9B1530B5C573}" srcOrd="6" destOrd="0" presId="urn:microsoft.com/office/officeart/2005/8/layout/cycle1"/>
    <dgm:cxn modelId="{150B8C62-842F-4D55-B9F0-3AFBB6656D66}" type="presParOf" srcId="{20C4E40B-E693-4C6E-93D2-B8A785D929DE}" destId="{9B44DA37-214C-4A26-8CF9-CC2138B05252}" srcOrd="7" destOrd="0" presId="urn:microsoft.com/office/officeart/2005/8/layout/cycle1"/>
    <dgm:cxn modelId="{C263E414-648A-417A-AD4C-4E0DF60059BB}" type="presParOf" srcId="{20C4E40B-E693-4C6E-93D2-B8A785D929DE}" destId="{830EC697-7FEB-4DD9-A75D-5034E1CFB920}" srcOrd="8" destOrd="0" presId="urn:microsoft.com/office/officeart/2005/8/layout/cycle1"/>
    <dgm:cxn modelId="{609B82BD-D3B3-4125-9692-EED1A0418CEE}" type="presParOf" srcId="{20C4E40B-E693-4C6E-93D2-B8A785D929DE}" destId="{5F48E677-2959-4D1E-A515-570FFF04915A}" srcOrd="9" destOrd="0" presId="urn:microsoft.com/office/officeart/2005/8/layout/cycle1"/>
    <dgm:cxn modelId="{47931F3D-8FC4-44ED-8C9F-B3BEBE72BA75}" type="presParOf" srcId="{20C4E40B-E693-4C6E-93D2-B8A785D929DE}" destId="{9272D79F-6030-495D-8006-C36E0BF79F5C}" srcOrd="10" destOrd="0" presId="urn:microsoft.com/office/officeart/2005/8/layout/cycle1"/>
    <dgm:cxn modelId="{1BC4DFE0-2AB8-4265-B14B-D6C784ED758E}" type="presParOf" srcId="{20C4E40B-E693-4C6E-93D2-B8A785D929DE}" destId="{5754CF60-2F6B-468B-870B-02B8AD487373}" srcOrd="11" destOrd="0" presId="urn:microsoft.com/office/officeart/2005/8/layout/cycle1"/>
    <dgm:cxn modelId="{650DC222-B7A1-44FC-908D-E69814A6470C}" type="presParOf" srcId="{20C4E40B-E693-4C6E-93D2-B8A785D929DE}" destId="{732C9BDE-CB5D-4405-ACF3-5F32B731426D}" srcOrd="12" destOrd="0" presId="urn:microsoft.com/office/officeart/2005/8/layout/cycle1"/>
    <dgm:cxn modelId="{D4B62A07-6195-420B-99ED-7D41EF3140CB}" type="presParOf" srcId="{20C4E40B-E693-4C6E-93D2-B8A785D929DE}" destId="{4785462D-620B-406A-A457-47F7C1D32AF8}" srcOrd="13" destOrd="0" presId="urn:microsoft.com/office/officeart/2005/8/layout/cycle1"/>
    <dgm:cxn modelId="{84EAF0E3-749A-4C17-A013-178EC2B23417}" type="presParOf" srcId="{20C4E40B-E693-4C6E-93D2-B8A785D929DE}" destId="{563C97B1-431D-46E9-8B60-DC5B217E3C08}" srcOrd="14" destOrd="0" presId="urn:microsoft.com/office/officeart/2005/8/layout/cycle1"/>
    <dgm:cxn modelId="{9C337177-48A9-46A6-B926-56CC63031E2C}" type="presParOf" srcId="{20C4E40B-E693-4C6E-93D2-B8A785D929DE}" destId="{EF30E508-6FE5-4D7D-AE94-A0E954638A57}" srcOrd="15" destOrd="0" presId="urn:microsoft.com/office/officeart/2005/8/layout/cycle1"/>
    <dgm:cxn modelId="{DB9A6265-816B-4E12-9F58-B254D0A6182E}" type="presParOf" srcId="{20C4E40B-E693-4C6E-93D2-B8A785D929DE}" destId="{698F1CD6-1989-414F-A1B8-9A6D3871DDBB}" srcOrd="16" destOrd="0" presId="urn:microsoft.com/office/officeart/2005/8/layout/cycle1"/>
    <dgm:cxn modelId="{AECA7605-EBB8-4B47-8498-8C15547E8D51}" type="presParOf" srcId="{20C4E40B-E693-4C6E-93D2-B8A785D929DE}" destId="{96520412-8F40-45ED-B387-02E9B2DDCBDC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B0924-B86D-49EA-A475-49F7B9CC5B83}">
      <dsp:nvSpPr>
        <dsp:cNvPr id="0" name=""/>
        <dsp:cNvSpPr/>
      </dsp:nvSpPr>
      <dsp:spPr>
        <a:xfrm>
          <a:off x="2555954" y="8237"/>
          <a:ext cx="1108722" cy="65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 dirty="0" smtClean="0"/>
            <a:t>Access </a:t>
          </a:r>
          <a:r>
            <a:rPr lang="es-AR" sz="900" kern="1200" dirty="0" err="1" smtClean="0"/>
            <a:t>to</a:t>
          </a:r>
          <a:r>
            <a:rPr lang="es-AR" sz="900" kern="1200" dirty="0" smtClean="0"/>
            <a:t> </a:t>
          </a:r>
          <a:r>
            <a:rPr lang="es-AR" sz="900" kern="1200" dirty="0" err="1" smtClean="0"/>
            <a:t>infrastructure</a:t>
          </a:r>
          <a:endParaRPr lang="en-US" sz="900" kern="1200" dirty="0"/>
        </a:p>
      </dsp:txBody>
      <dsp:txXfrm>
        <a:off x="2555954" y="8237"/>
        <a:ext cx="1108722" cy="656615"/>
      </dsp:txXfrm>
    </dsp:sp>
    <dsp:sp modelId="{3D6B4D2E-2069-483F-9319-84D207ED8930}">
      <dsp:nvSpPr>
        <dsp:cNvPr id="0" name=""/>
        <dsp:cNvSpPr/>
      </dsp:nvSpPr>
      <dsp:spPr>
        <a:xfrm>
          <a:off x="771999" y="1374"/>
          <a:ext cx="3210227" cy="3210227"/>
        </a:xfrm>
        <a:prstGeom prst="circularArrow">
          <a:avLst>
            <a:gd name="adj1" fmla="val 3989"/>
            <a:gd name="adj2" fmla="val 250196"/>
            <a:gd name="adj3" fmla="val 20573559"/>
            <a:gd name="adj4" fmla="val 19202910"/>
            <a:gd name="adj5" fmla="val 4653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06F2D6-B9E3-4DC4-A73C-D2D572BE6EC0}">
      <dsp:nvSpPr>
        <dsp:cNvPr id="0" name=""/>
        <dsp:cNvSpPr/>
      </dsp:nvSpPr>
      <dsp:spPr>
        <a:xfrm>
          <a:off x="2868836" y="1278180"/>
          <a:ext cx="1949361" cy="65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 dirty="0" smtClean="0"/>
            <a:t>Global, regional and sub-regional </a:t>
          </a:r>
          <a:r>
            <a:rPr lang="es-AR" sz="900" kern="1200" dirty="0" err="1" smtClean="0"/>
            <a:t>mechanisms</a:t>
          </a:r>
          <a:endParaRPr lang="en-US" sz="900" kern="1200" dirty="0"/>
        </a:p>
      </dsp:txBody>
      <dsp:txXfrm>
        <a:off x="2868836" y="1278180"/>
        <a:ext cx="1949361" cy="656615"/>
      </dsp:txXfrm>
    </dsp:sp>
    <dsp:sp modelId="{739D3B3D-CD3A-47D3-8E3F-E5C63914ED77}">
      <dsp:nvSpPr>
        <dsp:cNvPr id="0" name=""/>
        <dsp:cNvSpPr/>
      </dsp:nvSpPr>
      <dsp:spPr>
        <a:xfrm>
          <a:off x="771999" y="1374"/>
          <a:ext cx="3210227" cy="3210227"/>
        </a:xfrm>
        <a:prstGeom prst="circularArrow">
          <a:avLst>
            <a:gd name="adj1" fmla="val 3989"/>
            <a:gd name="adj2" fmla="val 250196"/>
            <a:gd name="adj3" fmla="val 2146894"/>
            <a:gd name="adj4" fmla="val 776245"/>
            <a:gd name="adj5" fmla="val 4653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44DA37-214C-4A26-8CF9-CC2138B05252}">
      <dsp:nvSpPr>
        <dsp:cNvPr id="0" name=""/>
        <dsp:cNvSpPr/>
      </dsp:nvSpPr>
      <dsp:spPr>
        <a:xfrm>
          <a:off x="2582698" y="2548122"/>
          <a:ext cx="1055234" cy="65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 dirty="0" err="1" smtClean="0"/>
            <a:t>Ocean</a:t>
          </a:r>
          <a:r>
            <a:rPr lang="es-AR" sz="900" kern="1200" dirty="0" smtClean="0"/>
            <a:t> </a:t>
          </a:r>
          <a:r>
            <a:rPr lang="es-AR" sz="900" kern="1200" dirty="0" err="1" smtClean="0"/>
            <a:t>research</a:t>
          </a:r>
          <a:r>
            <a:rPr lang="es-AR" sz="900" kern="1200" dirty="0" smtClean="0"/>
            <a:t> </a:t>
          </a:r>
          <a:r>
            <a:rPr lang="es-AR" sz="900" kern="1200" dirty="0" err="1" smtClean="0"/>
            <a:t>policies</a:t>
          </a:r>
          <a:endParaRPr lang="en-US" sz="900" kern="1200" dirty="0"/>
        </a:p>
      </dsp:txBody>
      <dsp:txXfrm>
        <a:off x="2582698" y="2548122"/>
        <a:ext cx="1055234" cy="656615"/>
      </dsp:txXfrm>
    </dsp:sp>
    <dsp:sp modelId="{830EC697-7FEB-4DD9-A75D-5034E1CFB920}">
      <dsp:nvSpPr>
        <dsp:cNvPr id="0" name=""/>
        <dsp:cNvSpPr/>
      </dsp:nvSpPr>
      <dsp:spPr>
        <a:xfrm>
          <a:off x="584458" y="195030"/>
          <a:ext cx="3210227" cy="2901307"/>
        </a:xfrm>
        <a:prstGeom prst="circularArrow">
          <a:avLst>
            <a:gd name="adj1" fmla="val 3989"/>
            <a:gd name="adj2" fmla="val 250196"/>
            <a:gd name="adj3" fmla="val 5494622"/>
            <a:gd name="adj4" fmla="val 4466967"/>
            <a:gd name="adj5" fmla="val 4653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72D79F-6030-495D-8006-C36E0BF79F5C}">
      <dsp:nvSpPr>
        <dsp:cNvPr id="0" name=""/>
        <dsp:cNvSpPr/>
      </dsp:nvSpPr>
      <dsp:spPr>
        <a:xfrm>
          <a:off x="960761" y="2539225"/>
          <a:ext cx="1081971" cy="65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 dirty="0" err="1" smtClean="0"/>
            <a:t>Visibility</a:t>
          </a:r>
          <a:r>
            <a:rPr lang="es-AR" sz="900" kern="1200" dirty="0" smtClean="0"/>
            <a:t> and </a:t>
          </a:r>
          <a:r>
            <a:rPr lang="es-AR" sz="900" kern="1200" dirty="0" err="1" smtClean="0"/>
            <a:t>awareness</a:t>
          </a:r>
          <a:endParaRPr lang="en-US" sz="900" kern="1200" dirty="0"/>
        </a:p>
      </dsp:txBody>
      <dsp:txXfrm>
        <a:off x="960761" y="2539225"/>
        <a:ext cx="1081971" cy="656615"/>
      </dsp:txXfrm>
    </dsp:sp>
    <dsp:sp modelId="{5754CF60-2F6B-468B-870B-02B8AD487373}">
      <dsp:nvSpPr>
        <dsp:cNvPr id="0" name=""/>
        <dsp:cNvSpPr/>
      </dsp:nvSpPr>
      <dsp:spPr>
        <a:xfrm>
          <a:off x="799641" y="162314"/>
          <a:ext cx="3210227" cy="3210227"/>
        </a:xfrm>
        <a:prstGeom prst="circularArrow">
          <a:avLst>
            <a:gd name="adj1" fmla="val 3989"/>
            <a:gd name="adj2" fmla="val 250196"/>
            <a:gd name="adj3" fmla="val 10156581"/>
            <a:gd name="adj4" fmla="val 8894573"/>
            <a:gd name="adj5" fmla="val 4653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85462D-620B-406A-A457-47F7C1D32AF8}">
      <dsp:nvSpPr>
        <dsp:cNvPr id="0" name=""/>
        <dsp:cNvSpPr/>
      </dsp:nvSpPr>
      <dsp:spPr>
        <a:xfrm>
          <a:off x="582402" y="1278180"/>
          <a:ext cx="656615" cy="65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 dirty="0" smtClean="0"/>
            <a:t>Human </a:t>
          </a:r>
          <a:r>
            <a:rPr lang="es-AR" sz="900" kern="1200" dirty="0" err="1" smtClean="0"/>
            <a:t>resources</a:t>
          </a:r>
          <a:endParaRPr lang="en-US" sz="900" kern="1200" dirty="0"/>
        </a:p>
      </dsp:txBody>
      <dsp:txXfrm>
        <a:off x="582402" y="1278180"/>
        <a:ext cx="656615" cy="656615"/>
      </dsp:txXfrm>
    </dsp:sp>
    <dsp:sp modelId="{563C97B1-431D-46E9-8B60-DC5B217E3C08}">
      <dsp:nvSpPr>
        <dsp:cNvPr id="0" name=""/>
        <dsp:cNvSpPr/>
      </dsp:nvSpPr>
      <dsp:spPr>
        <a:xfrm>
          <a:off x="771999" y="1374"/>
          <a:ext cx="3210227" cy="3210227"/>
        </a:xfrm>
        <a:prstGeom prst="circularArrow">
          <a:avLst>
            <a:gd name="adj1" fmla="val 3989"/>
            <a:gd name="adj2" fmla="val 250196"/>
            <a:gd name="adj3" fmla="val 13167226"/>
            <a:gd name="adj4" fmla="val 11576245"/>
            <a:gd name="adj5" fmla="val 4653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8F1CD6-1989-414F-A1B8-9A6D3871DDBB}">
      <dsp:nvSpPr>
        <dsp:cNvPr id="0" name=""/>
        <dsp:cNvSpPr/>
      </dsp:nvSpPr>
      <dsp:spPr>
        <a:xfrm>
          <a:off x="1315603" y="8237"/>
          <a:ext cx="656615" cy="65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Resources mobilization</a:t>
          </a:r>
          <a:endParaRPr lang="en-US" sz="900" kern="1200" dirty="0"/>
        </a:p>
      </dsp:txBody>
      <dsp:txXfrm>
        <a:off x="1315603" y="8237"/>
        <a:ext cx="656615" cy="656615"/>
      </dsp:txXfrm>
    </dsp:sp>
    <dsp:sp modelId="{96520412-8F40-45ED-B387-02E9B2DDCBDC}">
      <dsp:nvSpPr>
        <dsp:cNvPr id="0" name=""/>
        <dsp:cNvSpPr/>
      </dsp:nvSpPr>
      <dsp:spPr>
        <a:xfrm>
          <a:off x="771999" y="1374"/>
          <a:ext cx="3210227" cy="3210227"/>
        </a:xfrm>
        <a:prstGeom prst="circularArrow">
          <a:avLst>
            <a:gd name="adj1" fmla="val 3989"/>
            <a:gd name="adj2" fmla="val 250196"/>
            <a:gd name="adj3" fmla="val 16370113"/>
            <a:gd name="adj4" fmla="val 15238297"/>
            <a:gd name="adj5" fmla="val 4653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61C80-17BA-4F65-B8F7-EAECBA89AB78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8EE38-0B5D-4BDB-93CD-2E79BD2E3ED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9572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443038" y="225425"/>
            <a:ext cx="3971925" cy="29781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3644899"/>
            <a:ext cx="5486400" cy="5308601"/>
          </a:xfrm>
        </p:spPr>
        <p:txBody>
          <a:bodyPr/>
          <a:lstStyle/>
          <a:p>
            <a:endParaRPr lang="fr-FR" sz="16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EE3D6-18AA-B04D-9E3C-0BC5C09F1ABB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49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EE3D6-18AA-B04D-9E3C-0BC5C09F1ABB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95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780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15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8951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05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29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48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60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9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19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76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8486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554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86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798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90"/>
              </a:solidFill>
              <a:ea typeface="ＭＳ Ｐゴシック" charset="0"/>
            </a:endParaRPr>
          </a:p>
        </p:txBody>
      </p:sp>
      <p:grpSp>
        <p:nvGrpSpPr>
          <p:cNvPr id="5" name="Group 9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681" y="4499676"/>
              <a:ext cx="4295219" cy="1016152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8538" y="4319027"/>
              <a:ext cx="8280254" cy="1208092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4014" y="4334834"/>
              <a:ext cx="8164231" cy="1101960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7164" y="4316769"/>
              <a:ext cx="4939265" cy="925827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 useBgFill="1">
          <p:nvSpPr>
            <p:cNvPr id="10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/>
          <a:lstStyle>
            <a:lvl1pPr>
              <a:defRPr sz="4400">
                <a:solidFill>
                  <a:srgbClr val="000068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5446F-EBC7-E341-A8A1-5604B2CC79C5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4424E-6CAD-9D49-A912-A34B1FFA2260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99607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38390-8742-834F-9CB6-CD9A711C904D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7ED62-0225-7442-8C82-8E85ABB3E024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170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47371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" name="Freeform 14"/>
          <p:cNvSpPr>
            <a:spLocks/>
          </p:cNvSpPr>
          <p:nvPr/>
        </p:nvSpPr>
        <p:spPr bwMode="hidden">
          <a:xfrm>
            <a:off x="6046788" y="4203700"/>
            <a:ext cx="2876550" cy="714375"/>
          </a:xfrm>
          <a:custGeom>
            <a:avLst/>
            <a:gdLst>
              <a:gd name="T0" fmla="*/ 2147483647 w 2706"/>
              <a:gd name="T1" fmla="*/ 0 h 640"/>
              <a:gd name="T2" fmla="*/ 2147483647 w 2706"/>
              <a:gd name="T3" fmla="*/ 0 h 640"/>
              <a:gd name="T4" fmla="*/ 2147483647 w 2706"/>
              <a:gd name="T5" fmla="*/ 2147483647 h 640"/>
              <a:gd name="T6" fmla="*/ 2147483647 w 2706"/>
              <a:gd name="T7" fmla="*/ 2147483647 h 640"/>
              <a:gd name="T8" fmla="*/ 2147483647 w 2706"/>
              <a:gd name="T9" fmla="*/ 2147483647 h 640"/>
              <a:gd name="T10" fmla="*/ 2147483647 w 2706"/>
              <a:gd name="T11" fmla="*/ 2147483647 h 640"/>
              <a:gd name="T12" fmla="*/ 2147483647 w 2706"/>
              <a:gd name="T13" fmla="*/ 2147483647 h 640"/>
              <a:gd name="T14" fmla="*/ 2147483647 w 2706"/>
              <a:gd name="T15" fmla="*/ 2147483647 h 640"/>
              <a:gd name="T16" fmla="*/ 2147483647 w 2706"/>
              <a:gd name="T17" fmla="*/ 2147483647 h 640"/>
              <a:gd name="T18" fmla="*/ 2147483647 w 2706"/>
              <a:gd name="T19" fmla="*/ 2147483647 h 640"/>
              <a:gd name="T20" fmla="*/ 2147483647 w 2706"/>
              <a:gd name="T21" fmla="*/ 2147483647 h 640"/>
              <a:gd name="T22" fmla="*/ 2147483647 w 2706"/>
              <a:gd name="T23" fmla="*/ 2147483647 h 640"/>
              <a:gd name="T24" fmla="*/ 2147483647 w 2706"/>
              <a:gd name="T25" fmla="*/ 2147483647 h 640"/>
              <a:gd name="T26" fmla="*/ 2147483647 w 2706"/>
              <a:gd name="T27" fmla="*/ 2147483647 h 640"/>
              <a:gd name="T28" fmla="*/ 2147483647 w 2706"/>
              <a:gd name="T29" fmla="*/ 2147483647 h 640"/>
              <a:gd name="T30" fmla="*/ 2147483647 w 2706"/>
              <a:gd name="T31" fmla="*/ 2147483647 h 640"/>
              <a:gd name="T32" fmla="*/ 2147483647 w 2706"/>
              <a:gd name="T33" fmla="*/ 2147483647 h 640"/>
              <a:gd name="T34" fmla="*/ 2147483647 w 2706"/>
              <a:gd name="T35" fmla="*/ 2147483647 h 640"/>
              <a:gd name="T36" fmla="*/ 0 w 2706"/>
              <a:gd name="T37" fmla="*/ 2147483647 h 640"/>
              <a:gd name="T38" fmla="*/ 0 w 2706"/>
              <a:gd name="T39" fmla="*/ 2147483647 h 640"/>
              <a:gd name="T40" fmla="*/ 2147483647 w 2706"/>
              <a:gd name="T41" fmla="*/ 2147483647 h 640"/>
              <a:gd name="T42" fmla="*/ 2147483647 w 2706"/>
              <a:gd name="T43" fmla="*/ 2147483647 h 640"/>
              <a:gd name="T44" fmla="*/ 2147483647 w 2706"/>
              <a:gd name="T45" fmla="*/ 2147483647 h 640"/>
              <a:gd name="T46" fmla="*/ 2147483647 w 2706"/>
              <a:gd name="T47" fmla="*/ 2147483647 h 640"/>
              <a:gd name="T48" fmla="*/ 2147483647 w 2706"/>
              <a:gd name="T49" fmla="*/ 2147483647 h 640"/>
              <a:gd name="T50" fmla="*/ 2147483647 w 2706"/>
              <a:gd name="T51" fmla="*/ 2147483647 h 640"/>
              <a:gd name="T52" fmla="*/ 2147483647 w 2706"/>
              <a:gd name="T53" fmla="*/ 2147483647 h 640"/>
              <a:gd name="T54" fmla="*/ 2147483647 w 2706"/>
              <a:gd name="T55" fmla="*/ 2147483647 h 640"/>
              <a:gd name="T56" fmla="*/ 2147483647 w 2706"/>
              <a:gd name="T57" fmla="*/ 2147483647 h 640"/>
              <a:gd name="T58" fmla="*/ 2147483647 w 2706"/>
              <a:gd name="T59" fmla="*/ 2147483647 h 640"/>
              <a:gd name="T60" fmla="*/ 2147483647 w 2706"/>
              <a:gd name="T61" fmla="*/ 2147483647 h 640"/>
              <a:gd name="T62" fmla="*/ 2147483647 w 2706"/>
              <a:gd name="T63" fmla="*/ 2147483647 h 640"/>
              <a:gd name="T64" fmla="*/ 2147483647 w 2706"/>
              <a:gd name="T65" fmla="*/ 2147483647 h 640"/>
              <a:gd name="T66" fmla="*/ 2147483647 w 2706"/>
              <a:gd name="T67" fmla="*/ 2147483647 h 640"/>
              <a:gd name="T68" fmla="*/ 2147483647 w 2706"/>
              <a:gd name="T69" fmla="*/ 2147483647 h 640"/>
              <a:gd name="T70" fmla="*/ 2147483647 w 2706"/>
              <a:gd name="T71" fmla="*/ 2147483647 h 640"/>
              <a:gd name="T72" fmla="*/ 2147483647 w 2706"/>
              <a:gd name="T73" fmla="*/ 2147483647 h 640"/>
              <a:gd name="T74" fmla="*/ 2147483647 w 2706"/>
              <a:gd name="T75" fmla="*/ 2147483647 h 640"/>
              <a:gd name="T76" fmla="*/ 2147483647 w 2706"/>
              <a:gd name="T77" fmla="*/ 2147483647 h 640"/>
              <a:gd name="T78" fmla="*/ 2147483647 w 2706"/>
              <a:gd name="T79" fmla="*/ 2147483647 h 640"/>
              <a:gd name="T80" fmla="*/ 2147483647 w 2706"/>
              <a:gd name="T81" fmla="*/ 2147483647 h 640"/>
              <a:gd name="T82" fmla="*/ 2147483647 w 2706"/>
              <a:gd name="T83" fmla="*/ 2147483647 h 640"/>
              <a:gd name="T84" fmla="*/ 2147483647 w 2706"/>
              <a:gd name="T85" fmla="*/ 2147483647 h 640"/>
              <a:gd name="T86" fmla="*/ 2147483647 w 2706"/>
              <a:gd name="T87" fmla="*/ 2147483647 h 640"/>
              <a:gd name="T88" fmla="*/ 2147483647 w 2706"/>
              <a:gd name="T89" fmla="*/ 2147483647 h 640"/>
              <a:gd name="T90" fmla="*/ 2147483647 w 2706"/>
              <a:gd name="T91" fmla="*/ 2147483647 h 640"/>
              <a:gd name="T92" fmla="*/ 2147483647 w 2706"/>
              <a:gd name="T93" fmla="*/ 2147483647 h 640"/>
              <a:gd name="T94" fmla="*/ 2147483647 w 2706"/>
              <a:gd name="T95" fmla="*/ 2147483647 h 640"/>
              <a:gd name="T96" fmla="*/ 2147483647 w 2706"/>
              <a:gd name="T97" fmla="*/ 2147483647 h 640"/>
              <a:gd name="T98" fmla="*/ 2147483647 w 2706"/>
              <a:gd name="T99" fmla="*/ 2147483647 h 640"/>
              <a:gd name="T100" fmla="*/ 2147483647 w 2706"/>
              <a:gd name="T101" fmla="*/ 2147483647 h 640"/>
              <a:gd name="T102" fmla="*/ 2147483647 w 2706"/>
              <a:gd name="T103" fmla="*/ 2147483647 h 640"/>
              <a:gd name="T104" fmla="*/ 2147483647 w 2706"/>
              <a:gd name="T105" fmla="*/ 2147483647 h 640"/>
              <a:gd name="T106" fmla="*/ 2147483647 w 2706"/>
              <a:gd name="T107" fmla="*/ 0 h 640"/>
              <a:gd name="T108" fmla="*/ 2147483647 w 2706"/>
              <a:gd name="T109" fmla="*/ 0 h 640"/>
              <a:gd name="T110" fmla="*/ 2147483647 w 2706"/>
              <a:gd name="T111" fmla="*/ 0 h 640"/>
              <a:gd name="T112" fmla="*/ 2147483647 w 2706"/>
              <a:gd name="T113" fmla="*/ 0 h 6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6" y="388"/>
                </a:lnTo>
                <a:lnTo>
                  <a:pt x="2706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hidden">
          <a:xfrm>
            <a:off x="2619375" y="4075113"/>
            <a:ext cx="5545138" cy="850900"/>
          </a:xfrm>
          <a:custGeom>
            <a:avLst/>
            <a:gdLst>
              <a:gd name="T0" fmla="*/ 2147483647 w 5216"/>
              <a:gd name="T1" fmla="*/ 2147483647 h 762"/>
              <a:gd name="T2" fmla="*/ 2147483647 w 5216"/>
              <a:gd name="T3" fmla="*/ 2147483647 h 762"/>
              <a:gd name="T4" fmla="*/ 2147483647 w 5216"/>
              <a:gd name="T5" fmla="*/ 2147483647 h 762"/>
              <a:gd name="T6" fmla="*/ 2147483647 w 5216"/>
              <a:gd name="T7" fmla="*/ 2147483647 h 762"/>
              <a:gd name="T8" fmla="*/ 2147483647 w 5216"/>
              <a:gd name="T9" fmla="*/ 2147483647 h 762"/>
              <a:gd name="T10" fmla="*/ 2147483647 w 5216"/>
              <a:gd name="T11" fmla="*/ 2147483647 h 762"/>
              <a:gd name="T12" fmla="*/ 2147483647 w 5216"/>
              <a:gd name="T13" fmla="*/ 2147483647 h 762"/>
              <a:gd name="T14" fmla="*/ 2147483647 w 5216"/>
              <a:gd name="T15" fmla="*/ 2147483647 h 762"/>
              <a:gd name="T16" fmla="*/ 2147483647 w 5216"/>
              <a:gd name="T17" fmla="*/ 2147483647 h 762"/>
              <a:gd name="T18" fmla="*/ 2147483647 w 5216"/>
              <a:gd name="T19" fmla="*/ 2147483647 h 762"/>
              <a:gd name="T20" fmla="*/ 2147483647 w 5216"/>
              <a:gd name="T21" fmla="*/ 2147483647 h 762"/>
              <a:gd name="T22" fmla="*/ 2147483647 w 5216"/>
              <a:gd name="T23" fmla="*/ 2147483647 h 762"/>
              <a:gd name="T24" fmla="*/ 2147483647 w 5216"/>
              <a:gd name="T25" fmla="*/ 2147483647 h 762"/>
              <a:gd name="T26" fmla="*/ 2147483647 w 5216"/>
              <a:gd name="T27" fmla="*/ 0 h 762"/>
              <a:gd name="T28" fmla="*/ 2147483647 w 5216"/>
              <a:gd name="T29" fmla="*/ 2147483647 h 762"/>
              <a:gd name="T30" fmla="*/ 2147483647 w 5216"/>
              <a:gd name="T31" fmla="*/ 2147483647 h 762"/>
              <a:gd name="T32" fmla="*/ 0 w 5216"/>
              <a:gd name="T33" fmla="*/ 2147483647 h 762"/>
              <a:gd name="T34" fmla="*/ 2147483647 w 5216"/>
              <a:gd name="T35" fmla="*/ 2147483647 h 762"/>
              <a:gd name="T36" fmla="*/ 2147483647 w 5216"/>
              <a:gd name="T37" fmla="*/ 2147483647 h 762"/>
              <a:gd name="T38" fmla="*/ 2147483647 w 5216"/>
              <a:gd name="T39" fmla="*/ 2147483647 h 762"/>
              <a:gd name="T40" fmla="*/ 2147483647 w 5216"/>
              <a:gd name="T41" fmla="*/ 2147483647 h 762"/>
              <a:gd name="T42" fmla="*/ 2147483647 w 5216"/>
              <a:gd name="T43" fmla="*/ 2147483647 h 762"/>
              <a:gd name="T44" fmla="*/ 2147483647 w 5216"/>
              <a:gd name="T45" fmla="*/ 2147483647 h 762"/>
              <a:gd name="T46" fmla="*/ 2147483647 w 5216"/>
              <a:gd name="T47" fmla="*/ 2147483647 h 762"/>
              <a:gd name="T48" fmla="*/ 2147483647 w 5216"/>
              <a:gd name="T49" fmla="*/ 2147483647 h 762"/>
              <a:gd name="T50" fmla="*/ 2147483647 w 5216"/>
              <a:gd name="T51" fmla="*/ 2147483647 h 762"/>
              <a:gd name="T52" fmla="*/ 2147483647 w 5216"/>
              <a:gd name="T53" fmla="*/ 2147483647 h 762"/>
              <a:gd name="T54" fmla="*/ 2147483647 w 5216"/>
              <a:gd name="T55" fmla="*/ 2147483647 h 762"/>
              <a:gd name="T56" fmla="*/ 2147483647 w 5216"/>
              <a:gd name="T57" fmla="*/ 2147483647 h 762"/>
              <a:gd name="T58" fmla="*/ 2147483647 w 5216"/>
              <a:gd name="T59" fmla="*/ 2147483647 h 762"/>
              <a:gd name="T60" fmla="*/ 2147483647 w 5216"/>
              <a:gd name="T61" fmla="*/ 2147483647 h 762"/>
              <a:gd name="T62" fmla="*/ 2147483647 w 5216"/>
              <a:gd name="T63" fmla="*/ 2147483647 h 762"/>
              <a:gd name="T64" fmla="*/ 2147483647 w 5216"/>
              <a:gd name="T65" fmla="*/ 2147483647 h 762"/>
              <a:gd name="T66" fmla="*/ 2147483647 w 5216"/>
              <a:gd name="T67" fmla="*/ 2147483647 h 762"/>
              <a:gd name="T68" fmla="*/ 2147483647 w 5216"/>
              <a:gd name="T69" fmla="*/ 2147483647 h 762"/>
              <a:gd name="T70" fmla="*/ 2147483647 w 5216"/>
              <a:gd name="T71" fmla="*/ 2147483647 h 7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22"/>
          <p:cNvSpPr>
            <a:spLocks/>
          </p:cNvSpPr>
          <p:nvPr/>
        </p:nvSpPr>
        <p:spPr bwMode="hidden">
          <a:xfrm>
            <a:off x="2828925" y="4087813"/>
            <a:ext cx="5467350" cy="774700"/>
          </a:xfrm>
          <a:custGeom>
            <a:avLst/>
            <a:gdLst>
              <a:gd name="T0" fmla="*/ 0 w 5144"/>
              <a:gd name="T1" fmla="*/ 2147483647 h 694"/>
              <a:gd name="T2" fmla="*/ 0 w 5144"/>
              <a:gd name="T3" fmla="*/ 2147483647 h 694"/>
              <a:gd name="T4" fmla="*/ 2147483647 w 5144"/>
              <a:gd name="T5" fmla="*/ 2147483647 h 694"/>
              <a:gd name="T6" fmla="*/ 2147483647 w 5144"/>
              <a:gd name="T7" fmla="*/ 2147483647 h 694"/>
              <a:gd name="T8" fmla="*/ 2147483647 w 5144"/>
              <a:gd name="T9" fmla="*/ 2147483647 h 694"/>
              <a:gd name="T10" fmla="*/ 2147483647 w 5144"/>
              <a:gd name="T11" fmla="*/ 2147483647 h 694"/>
              <a:gd name="T12" fmla="*/ 2147483647 w 5144"/>
              <a:gd name="T13" fmla="*/ 2147483647 h 694"/>
              <a:gd name="T14" fmla="*/ 2147483647 w 5144"/>
              <a:gd name="T15" fmla="*/ 2147483647 h 694"/>
              <a:gd name="T16" fmla="*/ 2147483647 w 5144"/>
              <a:gd name="T17" fmla="*/ 2147483647 h 694"/>
              <a:gd name="T18" fmla="*/ 2147483647 w 5144"/>
              <a:gd name="T19" fmla="*/ 2147483647 h 694"/>
              <a:gd name="T20" fmla="*/ 2147483647 w 5144"/>
              <a:gd name="T21" fmla="*/ 2147483647 h 694"/>
              <a:gd name="T22" fmla="*/ 2147483647 w 5144"/>
              <a:gd name="T23" fmla="*/ 2147483647 h 694"/>
              <a:gd name="T24" fmla="*/ 2147483647 w 5144"/>
              <a:gd name="T25" fmla="*/ 0 h 694"/>
              <a:gd name="T26" fmla="*/ 2147483647 w 5144"/>
              <a:gd name="T27" fmla="*/ 2147483647 h 694"/>
              <a:gd name="T28" fmla="*/ 2147483647 w 5144"/>
              <a:gd name="T29" fmla="*/ 2147483647 h 694"/>
              <a:gd name="T30" fmla="*/ 2147483647 w 5144"/>
              <a:gd name="T31" fmla="*/ 2147483647 h 694"/>
              <a:gd name="T32" fmla="*/ 2147483647 w 5144"/>
              <a:gd name="T33" fmla="*/ 2147483647 h 694"/>
              <a:gd name="T34" fmla="*/ 2147483647 w 5144"/>
              <a:gd name="T35" fmla="*/ 2147483647 h 694"/>
              <a:gd name="T36" fmla="*/ 2147483647 w 5144"/>
              <a:gd name="T37" fmla="*/ 2147483647 h 694"/>
              <a:gd name="T38" fmla="*/ 2147483647 w 5144"/>
              <a:gd name="T39" fmla="*/ 2147483647 h 694"/>
              <a:gd name="T40" fmla="*/ 2147483647 w 5144"/>
              <a:gd name="T41" fmla="*/ 2147483647 h 694"/>
              <a:gd name="T42" fmla="*/ 2147483647 w 5144"/>
              <a:gd name="T43" fmla="*/ 2147483647 h 694"/>
              <a:gd name="T44" fmla="*/ 2147483647 w 5144"/>
              <a:gd name="T45" fmla="*/ 2147483647 h 694"/>
              <a:gd name="T46" fmla="*/ 2147483647 w 5144"/>
              <a:gd name="T47" fmla="*/ 2147483647 h 694"/>
              <a:gd name="T48" fmla="*/ 2147483647 w 5144"/>
              <a:gd name="T49" fmla="*/ 2147483647 h 694"/>
              <a:gd name="T50" fmla="*/ 2147483647 w 5144"/>
              <a:gd name="T51" fmla="*/ 2147483647 h 694"/>
              <a:gd name="T52" fmla="*/ 2147483647 w 5144"/>
              <a:gd name="T53" fmla="*/ 2147483647 h 694"/>
              <a:gd name="T54" fmla="*/ 2147483647 w 5144"/>
              <a:gd name="T55" fmla="*/ 2147483647 h 694"/>
              <a:gd name="T56" fmla="*/ 2147483647 w 5144"/>
              <a:gd name="T57" fmla="*/ 2147483647 h 694"/>
              <a:gd name="T58" fmla="*/ 2147483647 w 5144"/>
              <a:gd name="T59" fmla="*/ 2147483647 h 694"/>
              <a:gd name="T60" fmla="*/ 2147483647 w 5144"/>
              <a:gd name="T61" fmla="*/ 2147483647 h 69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reeform 26"/>
          <p:cNvSpPr>
            <a:spLocks/>
          </p:cNvSpPr>
          <p:nvPr/>
        </p:nvSpPr>
        <p:spPr bwMode="hidden">
          <a:xfrm>
            <a:off x="5610225" y="4073525"/>
            <a:ext cx="3306763" cy="652463"/>
          </a:xfrm>
          <a:custGeom>
            <a:avLst/>
            <a:gdLst>
              <a:gd name="T0" fmla="*/ 0 w 3112"/>
              <a:gd name="T1" fmla="*/ 2147483647 h 584"/>
              <a:gd name="T2" fmla="*/ 0 w 3112"/>
              <a:gd name="T3" fmla="*/ 2147483647 h 584"/>
              <a:gd name="T4" fmla="*/ 2147483647 w 3112"/>
              <a:gd name="T5" fmla="*/ 2147483647 h 584"/>
              <a:gd name="T6" fmla="*/ 2147483647 w 3112"/>
              <a:gd name="T7" fmla="*/ 2147483647 h 584"/>
              <a:gd name="T8" fmla="*/ 2147483647 w 3112"/>
              <a:gd name="T9" fmla="*/ 2147483647 h 584"/>
              <a:gd name="T10" fmla="*/ 2147483647 w 3112"/>
              <a:gd name="T11" fmla="*/ 2147483647 h 584"/>
              <a:gd name="T12" fmla="*/ 2147483647 w 3112"/>
              <a:gd name="T13" fmla="*/ 2147483647 h 584"/>
              <a:gd name="T14" fmla="*/ 2147483647 w 3112"/>
              <a:gd name="T15" fmla="*/ 2147483647 h 584"/>
              <a:gd name="T16" fmla="*/ 2147483647 w 3112"/>
              <a:gd name="T17" fmla="*/ 2147483647 h 584"/>
              <a:gd name="T18" fmla="*/ 2147483647 w 3112"/>
              <a:gd name="T19" fmla="*/ 2147483647 h 584"/>
              <a:gd name="T20" fmla="*/ 2147483647 w 3112"/>
              <a:gd name="T21" fmla="*/ 2147483647 h 584"/>
              <a:gd name="T22" fmla="*/ 2147483647 w 3112"/>
              <a:gd name="T23" fmla="*/ 2147483647 h 584"/>
              <a:gd name="T24" fmla="*/ 2147483647 w 3112"/>
              <a:gd name="T25" fmla="*/ 2147483647 h 584"/>
              <a:gd name="T26" fmla="*/ 2147483647 w 3112"/>
              <a:gd name="T27" fmla="*/ 2147483647 h 584"/>
              <a:gd name="T28" fmla="*/ 2147483647 w 3112"/>
              <a:gd name="T29" fmla="*/ 2147483647 h 584"/>
              <a:gd name="T30" fmla="*/ 2147483647 w 3112"/>
              <a:gd name="T31" fmla="*/ 2147483647 h 584"/>
              <a:gd name="T32" fmla="*/ 2147483647 w 3112"/>
              <a:gd name="T33" fmla="*/ 2147483647 h 584"/>
              <a:gd name="T34" fmla="*/ 2147483647 w 3112"/>
              <a:gd name="T35" fmla="*/ 2147483647 h 584"/>
              <a:gd name="T36" fmla="*/ 2147483647 w 3112"/>
              <a:gd name="T37" fmla="*/ 2147483647 h 584"/>
              <a:gd name="T38" fmla="*/ 2147483647 w 3112"/>
              <a:gd name="T39" fmla="*/ 0 h 5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9" name="Freeform 10"/>
          <p:cNvSpPr>
            <a:spLocks/>
          </p:cNvSpPr>
          <p:nvPr/>
        </p:nvSpPr>
        <p:spPr bwMode="hidden">
          <a:xfrm>
            <a:off x="211138" y="4059238"/>
            <a:ext cx="8723312" cy="1328737"/>
          </a:xfrm>
          <a:custGeom>
            <a:avLst/>
            <a:gdLst>
              <a:gd name="T0" fmla="*/ 2147483647 w 8196"/>
              <a:gd name="T1" fmla="*/ 2147483647 h 1192"/>
              <a:gd name="T2" fmla="*/ 2147483647 w 8196"/>
              <a:gd name="T3" fmla="*/ 2147483647 h 1192"/>
              <a:gd name="T4" fmla="*/ 2147483647 w 8196"/>
              <a:gd name="T5" fmla="*/ 2147483647 h 1192"/>
              <a:gd name="T6" fmla="*/ 2147483647 w 8196"/>
              <a:gd name="T7" fmla="*/ 2147483647 h 1192"/>
              <a:gd name="T8" fmla="*/ 2147483647 w 8196"/>
              <a:gd name="T9" fmla="*/ 2147483647 h 1192"/>
              <a:gd name="T10" fmla="*/ 2147483647 w 8196"/>
              <a:gd name="T11" fmla="*/ 2147483647 h 1192"/>
              <a:gd name="T12" fmla="*/ 2147483647 w 8196"/>
              <a:gd name="T13" fmla="*/ 2147483647 h 1192"/>
              <a:gd name="T14" fmla="*/ 2147483647 w 8196"/>
              <a:gd name="T15" fmla="*/ 2147483647 h 1192"/>
              <a:gd name="T16" fmla="*/ 2147483647 w 8196"/>
              <a:gd name="T17" fmla="*/ 2147483647 h 1192"/>
              <a:gd name="T18" fmla="*/ 2147483647 w 8196"/>
              <a:gd name="T19" fmla="*/ 2147483647 h 1192"/>
              <a:gd name="T20" fmla="*/ 2147483647 w 8196"/>
              <a:gd name="T21" fmla="*/ 2147483647 h 1192"/>
              <a:gd name="T22" fmla="*/ 2147483647 w 8196"/>
              <a:gd name="T23" fmla="*/ 2147483647 h 1192"/>
              <a:gd name="T24" fmla="*/ 2147483647 w 8196"/>
              <a:gd name="T25" fmla="*/ 2147483647 h 1192"/>
              <a:gd name="T26" fmla="*/ 2147483647 w 8196"/>
              <a:gd name="T27" fmla="*/ 2147483647 h 1192"/>
              <a:gd name="T28" fmla="*/ 2147483647 w 8196"/>
              <a:gd name="T29" fmla="*/ 2147483647 h 1192"/>
              <a:gd name="T30" fmla="*/ 2147483647 w 8196"/>
              <a:gd name="T31" fmla="*/ 2147483647 h 1192"/>
              <a:gd name="T32" fmla="*/ 2147483647 w 8196"/>
              <a:gd name="T33" fmla="*/ 2147483647 h 1192"/>
              <a:gd name="T34" fmla="*/ 2147483647 w 8196"/>
              <a:gd name="T35" fmla="*/ 2147483647 h 1192"/>
              <a:gd name="T36" fmla="*/ 2147483647 w 8196"/>
              <a:gd name="T37" fmla="*/ 2147483647 h 1192"/>
              <a:gd name="T38" fmla="*/ 2147483647 w 8196"/>
              <a:gd name="T39" fmla="*/ 2147483647 h 1192"/>
              <a:gd name="T40" fmla="*/ 2147483647 w 8196"/>
              <a:gd name="T41" fmla="*/ 2147483647 h 1192"/>
              <a:gd name="T42" fmla="*/ 2147483647 w 8196"/>
              <a:gd name="T43" fmla="*/ 2147483647 h 1192"/>
              <a:gd name="T44" fmla="*/ 2147483647 w 8196"/>
              <a:gd name="T45" fmla="*/ 0 h 1192"/>
              <a:gd name="T46" fmla="*/ 2147483647 w 8196"/>
              <a:gd name="T47" fmla="*/ 2147483647 h 1192"/>
              <a:gd name="T48" fmla="*/ 2147483647 w 8196"/>
              <a:gd name="T49" fmla="*/ 2147483647 h 1192"/>
              <a:gd name="T50" fmla="*/ 2147483647 w 8196"/>
              <a:gd name="T51" fmla="*/ 2147483647 h 1192"/>
              <a:gd name="T52" fmla="*/ 2147483647 w 8196"/>
              <a:gd name="T53" fmla="*/ 2147483647 h 1192"/>
              <a:gd name="T54" fmla="*/ 2147483647 w 8196"/>
              <a:gd name="T55" fmla="*/ 2147483647 h 1192"/>
              <a:gd name="T56" fmla="*/ 2147483647 w 8196"/>
              <a:gd name="T57" fmla="*/ 2147483647 h 1192"/>
              <a:gd name="T58" fmla="*/ 2147483647 w 8196"/>
              <a:gd name="T59" fmla="*/ 2147483647 h 1192"/>
              <a:gd name="T60" fmla="*/ 2147483647 w 8196"/>
              <a:gd name="T61" fmla="*/ 2147483647 h 1192"/>
              <a:gd name="T62" fmla="*/ 0 w 8196"/>
              <a:gd name="T63" fmla="*/ 2147483647 h 1192"/>
              <a:gd name="T64" fmla="*/ 2147483647 w 8196"/>
              <a:gd name="T65" fmla="*/ 2147483647 h 1192"/>
              <a:gd name="T66" fmla="*/ 2147483647 w 8196"/>
              <a:gd name="T67" fmla="*/ 2147483647 h 1192"/>
              <a:gd name="T68" fmla="*/ 2147483647 w 8196"/>
              <a:gd name="T69" fmla="*/ 2147483647 h 1192"/>
              <a:gd name="T70" fmla="*/ 2147483647 w 8196"/>
              <a:gd name="T71" fmla="*/ 2147483647 h 119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510"/>
                </a:lnTo>
                <a:lnTo>
                  <a:pt x="8192" y="512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/>
          <a:lstStyle>
            <a:lvl1pPr algn="ctr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6A7C0-104D-8946-AE86-0FF64DA679F5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94A73-A4C1-874A-812C-6B0053018F38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6577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1" descr="IOC 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27077" r="8888" b="30893"/>
          <a:stretch>
            <a:fillRect/>
          </a:stretch>
        </p:blipFill>
        <p:spPr bwMode="auto">
          <a:xfrm>
            <a:off x="28575" y="5984875"/>
            <a:ext cx="208756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BF486-E48F-6E40-8424-F15D52622B0D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D8C0B-87BF-3143-9331-2D621AAA4E0A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9305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9" descr="IOC .pd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27077" r="8888" b="30893"/>
          <a:stretch>
            <a:fillRect/>
          </a:stretch>
        </p:blipFill>
        <p:spPr bwMode="auto">
          <a:xfrm>
            <a:off x="28575" y="5969000"/>
            <a:ext cx="2087563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88" y="6372225"/>
            <a:ext cx="1966912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5A318-A707-B14E-B0B4-3FE8F9964035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B639E-0B84-6640-9C93-4E998401A6C0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14610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3FAB-06B2-7B44-B0BA-084C086D98B6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8E9F1-DC6A-D647-8027-1B15FB94E3C6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65781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grpSp>
        <p:nvGrpSpPr>
          <p:cNvPr id="3" name="Group 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0325"/>
            <a:chOff x="-3905251" y="4294188"/>
            <a:chExt cx="13027839" cy="1892300"/>
          </a:xfrm>
        </p:grpSpPr>
        <p:sp>
          <p:nvSpPr>
            <p:cNvPr id="4" name="Freeform 14"/>
            <p:cNvSpPr>
              <a:spLocks/>
            </p:cNvSpPr>
            <p:nvPr/>
          </p:nvSpPr>
          <p:spPr bwMode="hidden">
            <a:xfrm>
              <a:off x="4810006" y="4499677"/>
              <a:ext cx="4295986" cy="1016152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" name="Freeform 18"/>
            <p:cNvSpPr>
              <a:spLocks/>
            </p:cNvSpPr>
            <p:nvPr/>
          </p:nvSpPr>
          <p:spPr bwMode="hidden">
            <a:xfrm>
              <a:off x="-308667" y="4319028"/>
              <a:ext cx="8279020" cy="1208091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Freeform 22"/>
            <p:cNvSpPr>
              <a:spLocks/>
            </p:cNvSpPr>
            <p:nvPr/>
          </p:nvSpPr>
          <p:spPr bwMode="hidden">
            <a:xfrm>
              <a:off x="4286" y="4334834"/>
              <a:ext cx="8165219" cy="1101960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hidden">
            <a:xfrm>
              <a:off x="4155651" y="4316769"/>
              <a:ext cx="4940859" cy="925827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 useBgFill="1">
          <p:nvSpPr>
            <p:cNvPr id="8" name="Freeform 25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DE732-9F75-2A43-8932-F9D625E27E3F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9738A-A927-1F41-92C0-D7F95931A966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4791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0647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grpSp>
        <p:nvGrpSpPr>
          <p:cNvPr id="6" name="Group 23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681" y="4501687"/>
              <a:ext cx="4295219" cy="101494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8538" y="4318998"/>
              <a:ext cx="8280254" cy="1208906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4014" y="4334786"/>
              <a:ext cx="8164231" cy="1102902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7164" y="4316742"/>
              <a:ext cx="4939265" cy="926979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 useBgFill="1">
          <p:nvSpPr>
            <p:cNvPr id="11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37390-CC49-2745-9B16-EF295366F0A4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0D71A-CE39-C445-A8ED-624431A8E4C4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2119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grpSp>
        <p:nvGrpSpPr>
          <p:cNvPr id="6" name="Group 8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681" y="4499676"/>
              <a:ext cx="4295219" cy="1016152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8538" y="4319027"/>
              <a:ext cx="8280254" cy="1208092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4014" y="4334834"/>
              <a:ext cx="8164231" cy="1101960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7164" y="4316769"/>
              <a:ext cx="4939265" cy="925827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 useBgFill="1">
          <p:nvSpPr>
            <p:cNvPr id="11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Faire glisser l'image vers l'espace réservé ou cliquer sur l'icône pour l'ajouter</a:t>
            </a:r>
            <a:endParaRPr lang="en-US" noProof="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0A358-9860-134D-84B5-17BAD36B3A85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C4E41-F00F-F041-81BF-A3DF526A6050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34065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FD262-EE79-C344-BCF9-F7C582343843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DAB50-9458-EA4B-8021-36D3F8DE5DD8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49856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hidden"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grpSp>
        <p:nvGrpSpPr>
          <p:cNvPr id="5" name="Group 14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681" y="4501687"/>
              <a:ext cx="4295219" cy="101494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8538" y="4318998"/>
              <a:ext cx="8280254" cy="1208906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4014" y="4334786"/>
              <a:ext cx="8164231" cy="1102902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7164" y="4316742"/>
              <a:ext cx="4939265" cy="926979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 useBgFill="1">
          <p:nvSpPr>
            <p:cNvPr id="10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BD288-B44C-6D40-B679-B243B00B176A}" type="datetime1">
              <a:rPr lang="en-GB">
                <a:solidFill>
                  <a:srgbClr val="073E87"/>
                </a:solidFill>
              </a:rPr>
              <a:pPr>
                <a:defRPr/>
              </a:pPr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73E87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53FA0-CD1D-2242-95C6-1F584F59A5DE}" type="slidenum">
              <a:rPr lang="en-US">
                <a:solidFill>
                  <a:srgbClr val="073E87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60045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7F81-6F69-0642-87E1-0B1C7ED439DC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7729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2C5-178E-1E4F-A18C-947565295838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pic>
        <p:nvPicPr>
          <p:cNvPr id="8" name="Image 7" descr="IOC 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27076" r="8888" b="30893"/>
          <a:stretch/>
        </p:blipFill>
        <p:spPr>
          <a:xfrm>
            <a:off x="28639" y="5984798"/>
            <a:ext cx="2087938" cy="12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34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46C5-A6AF-AB49-817E-FA5E139392FA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857723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A403-50C5-B548-B70A-70E481701962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pic>
        <p:nvPicPr>
          <p:cNvPr id="12" name="Image 11" descr="IOC 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27076" r="8888" b="30893"/>
          <a:stretch/>
        </p:blipFill>
        <p:spPr>
          <a:xfrm>
            <a:off x="28639" y="5984798"/>
            <a:ext cx="2087938" cy="122511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9812" y="6388420"/>
            <a:ext cx="1966578" cy="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80524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ED8D0-2839-974B-8FAD-56FBE9C21A73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  <p:pic>
        <p:nvPicPr>
          <p:cNvPr id="10" name="Image 9" descr="IOC 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27076" r="8888" b="30893"/>
          <a:stretch/>
        </p:blipFill>
        <p:spPr>
          <a:xfrm>
            <a:off x="28639" y="5968518"/>
            <a:ext cx="2087938" cy="12251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9812" y="6372140"/>
            <a:ext cx="1966578" cy="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7219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321E-7252-7348-A542-FEEEC7665587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518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76868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1ABE-4FC3-B846-8712-2983657594C5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376077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4E9F-A32D-5D4E-9CEC-898B0B3EAD52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96734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A195E-D267-C646-81F0-7ACBE2FE9583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27366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F560-D757-A148-92A3-265100FD4BB8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21030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A2E8C-0C77-9148-829B-3C7619703D5C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44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867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942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776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417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450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132CC-C377-4791-AC95-A599A922E1F7}" type="datetimeFigureOut">
              <a:rPr lang="es-AR" smtClean="0"/>
              <a:t>7/3/2017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3B1AC-800F-421F-A435-6FF0E062AEC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0802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583E8-FB19-4BA6-9C97-8C88B48C48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D3051-274E-4B50-93C9-0838404498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74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charset="0"/>
            </a:endParaRPr>
          </a:p>
        </p:txBody>
      </p:sp>
      <p:grpSp>
        <p:nvGrpSpPr>
          <p:cNvPr id="1027" name="Group 15"/>
          <p:cNvGrpSpPr>
            <a:grpSpLocks noChangeAspect="1"/>
          </p:cNvGrpSpPr>
          <p:nvPr/>
        </p:nvGrpSpPr>
        <p:grpSpPr bwMode="auto">
          <a:xfrm>
            <a:off x="211138" y="1679575"/>
            <a:ext cx="8723312" cy="1330325"/>
            <a:chOff x="-3905251" y="4294188"/>
            <a:chExt cx="13027839" cy="1892300"/>
          </a:xfrm>
        </p:grpSpPr>
        <p:sp>
          <p:nvSpPr>
            <p:cNvPr id="1033" name="Freeform 14"/>
            <p:cNvSpPr>
              <a:spLocks/>
            </p:cNvSpPr>
            <p:nvPr/>
          </p:nvSpPr>
          <p:spPr bwMode="hidden">
            <a:xfrm>
              <a:off x="4810006" y="4499677"/>
              <a:ext cx="4295986" cy="1016152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4" name="Freeform 18"/>
            <p:cNvSpPr>
              <a:spLocks/>
            </p:cNvSpPr>
            <p:nvPr/>
          </p:nvSpPr>
          <p:spPr bwMode="hidden">
            <a:xfrm>
              <a:off x="-308667" y="4319028"/>
              <a:ext cx="8279020" cy="1208091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5" name="Freeform 22"/>
            <p:cNvSpPr>
              <a:spLocks/>
            </p:cNvSpPr>
            <p:nvPr/>
          </p:nvSpPr>
          <p:spPr bwMode="hidden">
            <a:xfrm>
              <a:off x="4286" y="4334834"/>
              <a:ext cx="8165219" cy="1101960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36" name="Freeform 26"/>
            <p:cNvSpPr>
              <a:spLocks/>
            </p:cNvSpPr>
            <p:nvPr/>
          </p:nvSpPr>
          <p:spPr bwMode="hidden">
            <a:xfrm>
              <a:off x="4155651" y="4316769"/>
              <a:ext cx="4940859" cy="925827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 useBgFill="1">
          <p:nvSpPr>
            <p:cNvPr id="1037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252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fr-FR"/>
              <a:t>Cliquez et modifiez le titre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138" y="6249988"/>
            <a:ext cx="37861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  <a:latin typeface="Candara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EB6DA1-35C9-0744-BB1C-1AB3B66B2E3F}" type="datetime1">
              <a:rPr lang="en-GB">
                <a:solidFill>
                  <a:srgbClr val="073E87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07/03/2017</a:t>
            </a:fld>
            <a:endParaRPr lang="en-US">
              <a:solidFill>
                <a:srgbClr val="073E87"/>
              </a:solidFill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249988"/>
            <a:ext cx="37861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  <a:latin typeface="Candara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73E87"/>
              </a:solidFill>
              <a:ea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2"/>
                </a:solidFill>
                <a:latin typeface="Candara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5B82CB-4C49-3147-A42E-F456596371C5}" type="slidenum">
              <a:rPr lang="en-US">
                <a:solidFill>
                  <a:srgbClr val="073E87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73E87"/>
              </a:solidFill>
              <a:ea typeface="ＭＳ Ｐゴシック" charset="0"/>
            </a:endParaRPr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71538" y="2674938"/>
            <a:ext cx="74088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3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slow"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90"/>
          </a:solidFill>
          <a:effectLst>
            <a:outerShdw blurRad="38100" dist="38100" dir="10800000" algn="r" rotWithShape="0">
              <a:schemeClr val="bg1">
                <a:lumMod val="85000"/>
              </a:schemeClr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ndar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ndar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ndar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ndar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charset="0"/>
        <a:buChar char="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762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charset="0"/>
        <a:buChar char=""/>
        <a:defRPr sz="22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556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charset="0"/>
        <a:buChar char="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charset="0"/>
        <a:buChar char="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charset="0"/>
        <a:buChar char=""/>
        <a:defRPr sz="1600"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C9CDFE8-A7D0-9246-B21F-6E02FAAFD201}" type="datetime1">
              <a:rPr lang="en-GB" smtClean="0">
                <a:solidFill>
                  <a:srgbClr val="073E87"/>
                </a:solidFill>
              </a:rPr>
              <a:pPr/>
              <a:t>07/03/2017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>
                <a:solidFill>
                  <a:srgbClr val="073E87"/>
                </a:solidFill>
              </a:rPr>
              <a:pPr/>
              <a:t>‹#›</a:t>
            </a:fld>
            <a:endParaRPr lang="en-US">
              <a:solidFill>
                <a:srgbClr val="073E8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0090"/>
          </a:solidFill>
          <a:effectLst>
            <a:outerShdw blurRad="38100" dist="38100" dir="10800000" algn="r" rotWithShape="0">
              <a:schemeClr val="bg1">
                <a:lumMod val="85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1.jpe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12" Type="http://schemas.microsoft.com/office/2007/relationships/hdphoto" Target="../media/hdphoto1.wdp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hyperlink" Target="http://193.191.134.30/photolibrary/components/com_joomgallery/img_originals/unesco_wall_exhibit_15/disc_unesco_1_20091026_1938449611.jp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JP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72"/>
            <a:ext cx="7020272" cy="201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342137" y="2348880"/>
            <a:ext cx="64232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IOC’s perspectives on CD and TMT, SDG14 and an Ocean Science Decade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3848" y="4509120"/>
            <a:ext cx="2525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Ariel </a:t>
            </a:r>
            <a:r>
              <a:rPr lang="en-US" dirty="0" err="1">
                <a:solidFill>
                  <a:srgbClr val="002060"/>
                </a:solidFill>
              </a:rPr>
              <a:t>Hernan</a:t>
            </a:r>
            <a:r>
              <a:rPr lang="en-US" dirty="0">
                <a:solidFill>
                  <a:srgbClr val="002060"/>
                </a:solidFill>
              </a:rPr>
              <a:t> Troisi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(IOC-UNESCO Vice-Chair)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5850" y="5445224"/>
            <a:ext cx="6586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2060"/>
                </a:solidFill>
              </a:rPr>
              <a:t>SIDS Capacity Development Aspects in the BBNJ process</a:t>
            </a:r>
          </a:p>
          <a:p>
            <a:pPr algn="ctr"/>
            <a:r>
              <a:rPr lang="en-US" sz="2200" dirty="0" smtClean="0">
                <a:solidFill>
                  <a:srgbClr val="002060"/>
                </a:solidFill>
              </a:rPr>
              <a:t>7 – 9 March 2017, Oostende/Brussels, Belgium</a:t>
            </a:r>
            <a:endParaRPr lang="en-US" sz="2200" dirty="0">
              <a:solidFill>
                <a:srgbClr val="002060"/>
              </a:solidFill>
            </a:endParaRPr>
          </a:p>
        </p:txBody>
      </p:sp>
      <p:pic>
        <p:nvPicPr>
          <p:cNvPr id="7" name="Image 7" descr="IOC 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27076" r="8888" b="30893"/>
          <a:stretch/>
        </p:blipFill>
        <p:spPr>
          <a:xfrm>
            <a:off x="28639" y="5984798"/>
            <a:ext cx="2087938" cy="12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3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928687"/>
            <a:ext cx="70866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0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" y="-387424"/>
            <a:ext cx="9083898" cy="612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5936" y="5842709"/>
            <a:ext cx="9062568" cy="1015291"/>
            <a:chOff x="45936" y="5842709"/>
            <a:chExt cx="9062568" cy="101529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76" y="5842709"/>
              <a:ext cx="1525711" cy="1015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9779" y="5953197"/>
              <a:ext cx="2958826" cy="794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5529969" y="5913959"/>
              <a:ext cx="2838349" cy="833554"/>
              <a:chOff x="4716016" y="323600"/>
              <a:chExt cx="2838349" cy="833554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016" y="323600"/>
                <a:ext cx="2129384" cy="833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6663654" y="354601"/>
                <a:ext cx="890711" cy="718315"/>
                <a:chOff x="6656339" y="399114"/>
                <a:chExt cx="890711" cy="718315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6339" y="399114"/>
                  <a:ext cx="890711" cy="718315"/>
                </a:xfrm>
                <a:prstGeom prst="rect">
                  <a:avLst/>
                </a:prstGeom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6845400" y="873006"/>
                  <a:ext cx="534912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smtClean="0">
                      <a:solidFill>
                        <a:schemeClr val="tx2">
                          <a:lumMod val="75000"/>
                        </a:schemeClr>
                      </a:solidFill>
                    </a:rPr>
                    <a:t>   </a:t>
                  </a:r>
                  <a:r>
                    <a:rPr lang="en-US" sz="800" b="1" dirty="0" smtClean="0">
                      <a:solidFill>
                        <a:schemeClr val="tx2">
                          <a:lumMod val="75000"/>
                        </a:schemeClr>
                      </a:solidFill>
                    </a:rPr>
                    <a:t>2016</a:t>
                  </a:r>
                  <a:endParaRPr lang="en-US" sz="8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332" y="5953197"/>
              <a:ext cx="724172" cy="741465"/>
            </a:xfrm>
            <a:prstGeom prst="rect">
              <a:avLst/>
            </a:prstGeom>
          </p:spPr>
        </p:pic>
        <p:pic>
          <p:nvPicPr>
            <p:cNvPr id="12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36" y="5913959"/>
              <a:ext cx="764604" cy="87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010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International Decade </a:t>
            </a:r>
            <a:r>
              <a:rPr lang="en-US" sz="2800" dirty="0"/>
              <a:t>of Ocean </a:t>
            </a:r>
            <a:r>
              <a:rPr lang="en-US" sz="2800" dirty="0" smtClean="0"/>
              <a:t>Exploration (1971-1980)</a:t>
            </a:r>
            <a:endParaRPr lang="en-US" sz="2800" dirty="0"/>
          </a:p>
        </p:txBody>
      </p:sp>
      <p:pic>
        <p:nvPicPr>
          <p:cNvPr id="6" name="Picture 9" descr="regla_calculo_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7289" flipV="1">
            <a:off x="152891" y="1308324"/>
            <a:ext cx="1224998" cy="25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http://archive.noc.ac.uk/argo/images/swallow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7" y="3036218"/>
            <a:ext cx="1146692" cy="83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M%C3%A1quina-de-Doodson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74" y="4395100"/>
            <a:ext cx="1129274" cy="83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fig13a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48" y="5474012"/>
            <a:ext cx="1227310" cy="138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48" y="1988840"/>
            <a:ext cx="1030028" cy="78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290997"/>
            <a:ext cx="2030291" cy="217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ctds_01"/>
          <p:cNvPicPr>
            <a:picLocks noChangeAspect="1" noChangeArrowheads="1"/>
          </p:cNvPicPr>
          <p:nvPr/>
        </p:nvPicPr>
        <p:blipFill>
          <a:blip r:embed="rId8">
            <a:lum bright="-4000" contrast="-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94" y="3593259"/>
            <a:ext cx="2048118" cy="276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ANd9GcSvOAKtWCRkvvm9O8p4VLWNhU22QltUdJVuTqNVfiRo1VPBphs8r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94" y="1165870"/>
            <a:ext cx="2216621" cy="221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 descr="xbt_rend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053313"/>
            <a:ext cx="1872208" cy="44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40" y="4708047"/>
            <a:ext cx="3867347" cy="195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1" descr="http://www.nuestromar.org/imagenes/noticias/2009/260209_desead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720" y="3142432"/>
            <a:ext cx="2088232" cy="125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Rectángulo"/>
          <p:cNvSpPr/>
          <p:nvPr/>
        </p:nvSpPr>
        <p:spPr>
          <a:xfrm>
            <a:off x="1547664" y="1165871"/>
            <a:ext cx="288032" cy="549781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1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13000">
                  <a:schemeClr val="tx2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triped Right Arrow 1"/>
          <p:cNvSpPr/>
          <p:nvPr/>
        </p:nvSpPr>
        <p:spPr>
          <a:xfrm>
            <a:off x="1246676" y="3975068"/>
            <a:ext cx="805044" cy="318028"/>
          </a:xfrm>
          <a:prstGeom prst="stripedRightArrow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4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2337"/>
            <a:ext cx="9144001" cy="614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29548" y="4869160"/>
            <a:ext cx="485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HMS Challenger / 1870s / </a:t>
            </a:r>
            <a:r>
              <a:rPr lang="en-US" b="1" dirty="0">
                <a:solidFill>
                  <a:schemeClr val="bg1"/>
                </a:solidFill>
              </a:rPr>
              <a:t>3.5 years / </a:t>
            </a:r>
            <a:r>
              <a:rPr lang="en-US" b="1" dirty="0" smtClean="0">
                <a:solidFill>
                  <a:schemeClr val="bg1"/>
                </a:solidFill>
              </a:rPr>
              <a:t>263 profiles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WOCE / </a:t>
            </a:r>
            <a:r>
              <a:rPr lang="en-US" b="1">
                <a:solidFill>
                  <a:schemeClr val="bg1"/>
                </a:solidFill>
              </a:rPr>
              <a:t>1990s </a:t>
            </a:r>
            <a:r>
              <a:rPr lang="en-US" b="1" smtClean="0">
                <a:solidFill>
                  <a:schemeClr val="bg1"/>
                </a:solidFill>
              </a:rPr>
              <a:t>/ 7 </a:t>
            </a:r>
            <a:r>
              <a:rPr lang="en-US" b="1" dirty="0">
                <a:solidFill>
                  <a:schemeClr val="bg1"/>
                </a:solidFill>
              </a:rPr>
              <a:t>years </a:t>
            </a:r>
            <a:r>
              <a:rPr lang="en-US" b="1" dirty="0" smtClean="0">
                <a:solidFill>
                  <a:schemeClr val="bg1"/>
                </a:solidFill>
              </a:rPr>
              <a:t>/ 10,000 profiles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Argo / 1 month / 13,000 profiles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… 2030 … 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Proposal for an </a:t>
            </a:r>
            <a:r>
              <a:rPr lang="en-US" sz="2800" dirty="0" smtClean="0"/>
              <a:t>International Decade </a:t>
            </a:r>
            <a:r>
              <a:rPr lang="en-US" sz="2800" dirty="0"/>
              <a:t>of Ocean Science </a:t>
            </a:r>
            <a:r>
              <a:rPr lang="en-US" sz="2800" dirty="0" smtClean="0"/>
              <a:t>for Sustainable Development  (</a:t>
            </a:r>
            <a:r>
              <a:rPr lang="en-US" sz="2800" dirty="0"/>
              <a:t>2021-2030)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7128792" cy="521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719766" y="3068148"/>
            <a:ext cx="28786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203848" y="2751810"/>
            <a:ext cx="5943935" cy="2677656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Observing technologies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Modelling tools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Mapping of the ocean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Transdisciplinary &amp; integrating MSR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CD &amp; TMT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C</a:t>
            </a:r>
            <a:r>
              <a:rPr lang="fr-FR" sz="2800" b="1" dirty="0" err="1"/>
              <a:t>ommunication</a:t>
            </a:r>
            <a:r>
              <a:rPr lang="fr-FR" sz="2800" b="1" dirty="0"/>
              <a:t> &amp; </a:t>
            </a:r>
            <a:r>
              <a:rPr lang="fr-FR" sz="2800" b="1" dirty="0" err="1" smtClean="0"/>
              <a:t>awareness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869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60648"/>
            <a:ext cx="921702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Resultado de imagen de wor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sultado de imagen de worl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Resultado de imagen de worl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25" descr="world map of Argo float locati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7" y="2564904"/>
            <a:ext cx="3942829" cy="389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27519" y="3957339"/>
            <a:ext cx="25154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002060"/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2030 +</a:t>
            </a:r>
            <a:endParaRPr lang="en-US" sz="6600" b="1" dirty="0">
              <a:solidFill>
                <a:srgbClr val="002060"/>
              </a:solidFill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302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690911" y="2358571"/>
            <a:ext cx="5333065" cy="440463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8600" y="381913"/>
            <a:ext cx="8686800" cy="1252728"/>
          </a:xfrm>
        </p:spPr>
        <p:txBody>
          <a:bodyPr>
            <a:noAutofit/>
          </a:bodyPr>
          <a:lstStyle/>
          <a:p>
            <a:r>
              <a:rPr lang="en-GB" b="1" dirty="0" smtClean="0">
                <a:solidFill>
                  <a:srgbClr val="000068"/>
                </a:solidFill>
                <a:effectLst>
                  <a:outerShdw blurRad="38100" dist="38100" dir="660000" algn="tl" rotWithShape="0">
                    <a:schemeClr val="bg1">
                      <a:lumMod val="95000"/>
                    </a:schemeClr>
                  </a:outerShdw>
                </a:effectLst>
                <a:latin typeface="Candara"/>
                <a:cs typeface="Candara"/>
              </a:rPr>
              <a:t>The IOC of UNESCO:</a:t>
            </a:r>
            <a:r>
              <a:rPr lang="en-GB" sz="3600" b="1" dirty="0" smtClean="0">
                <a:solidFill>
                  <a:srgbClr val="000068"/>
                </a:solidFill>
                <a:effectLst>
                  <a:outerShdw blurRad="38100" dist="38100" dir="660000" algn="tl" rotWithShape="0">
                    <a:schemeClr val="bg1">
                      <a:lumMod val="95000"/>
                    </a:schemeClr>
                  </a:outerShdw>
                </a:effectLst>
                <a:latin typeface="Candara"/>
                <a:cs typeface="Candara"/>
              </a:rPr>
              <a:t/>
            </a:r>
            <a:br>
              <a:rPr lang="en-GB" sz="3600" b="1" dirty="0" smtClean="0">
                <a:solidFill>
                  <a:srgbClr val="000068"/>
                </a:solidFill>
                <a:effectLst>
                  <a:outerShdw blurRad="38100" dist="38100" dir="660000" algn="tl" rotWithShape="0">
                    <a:schemeClr val="bg1">
                      <a:lumMod val="95000"/>
                    </a:schemeClr>
                  </a:outerShdw>
                </a:effectLst>
                <a:latin typeface="Candara"/>
                <a:cs typeface="Candara"/>
              </a:rPr>
            </a:br>
            <a:r>
              <a:rPr lang="en-GB" sz="2800" b="1" i="1" dirty="0" smtClean="0">
                <a:solidFill>
                  <a:srgbClr val="000068"/>
                </a:solidFill>
                <a:effectLst>
                  <a:outerShdw blurRad="38100" dist="38100" dir="660000" algn="tl" rotWithShape="0">
                    <a:schemeClr val="bg1">
                      <a:lumMod val="95000"/>
                    </a:schemeClr>
                  </a:outerShdw>
                </a:effectLst>
                <a:latin typeface="Candara"/>
                <a:cs typeface="Candara"/>
              </a:rPr>
              <a:t>Building knowledge and capacity for sustainable ocean management</a:t>
            </a:r>
            <a:endParaRPr lang="en-GB" sz="3600" b="1" i="1" dirty="0">
              <a:solidFill>
                <a:srgbClr val="000068"/>
              </a:solidFill>
              <a:effectLst>
                <a:outerShdw blurRad="38100" dist="38100" dir="660000" algn="tl" rotWithShape="0">
                  <a:schemeClr val="bg1">
                    <a:lumMod val="95000"/>
                  </a:schemeClr>
                </a:outerShdw>
              </a:effectLst>
              <a:latin typeface="Candara"/>
              <a:cs typeface="Candara"/>
            </a:endParaRPr>
          </a:p>
        </p:txBody>
      </p:sp>
      <p:pic>
        <p:nvPicPr>
          <p:cNvPr id="6" name="Picture 5">
            <a:hlinkClick r:id="rId4" tooltip="Drifting In Situ Chamber (DISC) deployed in the Great Barrier Reef_1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878389"/>
            <a:ext cx="2770062" cy="415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306517"/>
            <a:ext cx="3798199" cy="3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4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2109446" cy="300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1642"/>
            <a:ext cx="4484158" cy="337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082" y="3645023"/>
            <a:ext cx="2112264" cy="3008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3721031"/>
              </p:ext>
            </p:extLst>
          </p:nvPr>
        </p:nvGraphicFramePr>
        <p:xfrm>
          <a:off x="3683247" y="3645024"/>
          <a:ext cx="5400600" cy="3212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7885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284516"/>
            <a:ext cx="5629275" cy="601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__1_20100426_1452515938.jpe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7" y="5221111"/>
            <a:ext cx="1854224" cy="139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apacity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1" y="692696"/>
            <a:ext cx="1749268" cy="13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89cc51b5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18" y="2348880"/>
            <a:ext cx="1760363" cy="13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50-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17" y="3933056"/>
            <a:ext cx="1760363" cy="117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10934" y="6611779"/>
            <a:ext cx="2533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prstClr val="black"/>
                </a:solidFill>
              </a:rPr>
              <a:t>Photos courtesy of: </a:t>
            </a:r>
            <a:r>
              <a:rPr lang="en-GB" sz="1000" dirty="0">
                <a:solidFill>
                  <a:prstClr val="black"/>
                </a:solidFill>
              </a:rPr>
              <a:t>UNESCO PHOTO BANK 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9" name="Image 5" descr="IOC .pdf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27077" r="8888" b="30893"/>
          <a:stretch>
            <a:fillRect/>
          </a:stretch>
        </p:blipFill>
        <p:spPr bwMode="auto">
          <a:xfrm>
            <a:off x="-279400" y="5762367"/>
            <a:ext cx="25749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24928"/>
            <a:ext cx="33623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5508104" y="1601504"/>
            <a:ext cx="3362325" cy="36933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OceanTeacher</a:t>
            </a:r>
            <a:r>
              <a:rPr lang="en-US" b="1" dirty="0" smtClean="0"/>
              <a:t> Global Academy</a:t>
            </a:r>
            <a:endParaRPr lang="en-US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20878"/>
            <a:ext cx="5185359" cy="439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/>
          <p:nvPr/>
        </p:nvSpPr>
        <p:spPr>
          <a:xfrm>
            <a:off x="6119595" y="6294791"/>
            <a:ext cx="30540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s-AR" dirty="0"/>
              <a:t>http://www.oceanexpert.net/</a:t>
            </a:r>
          </a:p>
        </p:txBody>
      </p:sp>
    </p:spTree>
    <p:extLst>
      <p:ext uri="{BB962C8B-B14F-4D97-AF65-F5344CB8AC3E}">
        <p14:creationId xmlns:p14="http://schemas.microsoft.com/office/powerpoint/2010/main" val="8324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88" y="1484785"/>
            <a:ext cx="3076600" cy="129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5"/>
            <a:ext cx="2642418" cy="1969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57052"/>
            <a:ext cx="2021730" cy="202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70986"/>
            <a:ext cx="2520280" cy="1807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607" y="3068960"/>
            <a:ext cx="1474279" cy="1625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505059"/>
            <a:ext cx="2963155" cy="2199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384302"/>
            <a:ext cx="1971750" cy="129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747" y="3573016"/>
            <a:ext cx="1332731" cy="155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MARINE TECHNOLOGY</a:t>
            </a:r>
            <a:endParaRPr lang="es-A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901" y="480493"/>
            <a:ext cx="1930473" cy="2008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85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TRANSFER OF MARINE TECHNOLOGY</a:t>
            </a:r>
            <a:br>
              <a:rPr lang="en-US" sz="4000" dirty="0" smtClean="0"/>
            </a:br>
            <a:r>
              <a:rPr lang="en-US" sz="2700" dirty="0" smtClean="0"/>
              <a:t>CRITERIA</a:t>
            </a:r>
            <a:endParaRPr lang="es-AR" sz="27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968305"/>
            <a:ext cx="2342955" cy="156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41" y="1883436"/>
            <a:ext cx="28479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533" y="2042467"/>
            <a:ext cx="2359149" cy="141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79559"/>
            <a:ext cx="2209892" cy="1257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64" y="4406750"/>
            <a:ext cx="2019303" cy="1403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26" y="4107056"/>
            <a:ext cx="2002804" cy="200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73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609600"/>
            <a:ext cx="74295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TRANSFER OF MARINE TECHNOLOGY</a:t>
            </a:r>
            <a:br>
              <a:rPr lang="en-US" sz="4000" dirty="0" smtClean="0"/>
            </a:br>
            <a:r>
              <a:rPr lang="en-US" sz="2700" dirty="0" smtClean="0"/>
              <a:t>MECHANISMS</a:t>
            </a:r>
            <a:endParaRPr lang="es-AR" sz="27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2411760" y="4578740"/>
            <a:ext cx="2304255" cy="1874596"/>
            <a:chOff x="2411760" y="4578740"/>
            <a:chExt cx="2304255" cy="1874596"/>
          </a:xfrm>
        </p:grpSpPr>
        <p:pic>
          <p:nvPicPr>
            <p:cNvPr id="22" name="Picture 21" descr="C:\Users\ahtro\AppData\Local\Microsoft\Windows\INetCache\IE\317U1Q2D\GreenCheck[1].png"/>
            <p:cNvPicPr/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346" y="4938780"/>
              <a:ext cx="616669" cy="506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22" descr="C:\Users\ahtro\AppData\Local\Microsoft\Windows\INetCache\IE\317U1Q2D\GreenCheck[1].png"/>
            <p:cNvPicPr/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946892"/>
              <a:ext cx="616669" cy="506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23" descr="C:\Users\ahtro\AppData\Local\Microsoft\Windows\INetCache\IE\317U1Q2D\GreenCheck[1].png"/>
            <p:cNvPicPr/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4578740"/>
              <a:ext cx="616669" cy="5064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roup 28"/>
          <p:cNvGrpSpPr/>
          <p:nvPr/>
        </p:nvGrpSpPr>
        <p:grpSpPr>
          <a:xfrm>
            <a:off x="1783774" y="4327280"/>
            <a:ext cx="4970178" cy="2358890"/>
            <a:chOff x="1783774" y="4327280"/>
            <a:chExt cx="4970178" cy="2358890"/>
          </a:xfrm>
        </p:grpSpPr>
        <p:pic>
          <p:nvPicPr>
            <p:cNvPr id="5" name="Picture 4" descr="C:\Users\ahtro\AppData\Local\Microsoft\Windows\INetCache\IE\317U1Q2D\GreenCheck[1]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304" y="6183250"/>
              <a:ext cx="612648" cy="502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 descr="C:\Users\ahtro\AppData\Local\Microsoft\Windows\INetCache\IE\317U1Q2D\GreenCheck[1]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774" y="6183250"/>
              <a:ext cx="612648" cy="502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5" descr="C:\Users\ahtro\AppData\Local\Microsoft\Windows\INetCache\IE\317U1Q2D\GreenCheck[1]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3828" y="4327280"/>
              <a:ext cx="612648" cy="5029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992168" y="4437112"/>
            <a:ext cx="6593884" cy="707408"/>
            <a:chOff x="992168" y="4437112"/>
            <a:chExt cx="6593884" cy="707408"/>
          </a:xfrm>
        </p:grpSpPr>
        <p:pic>
          <p:nvPicPr>
            <p:cNvPr id="7" name="Picture 6" descr="C:\Users\ahtro\AppData\Local\Microsoft\Windows\INetCache\IE\0FX67CHL\240px-Gnome-colors-window-close.svg[1].png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572" y="4733040"/>
              <a:ext cx="411480" cy="411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27" name="Picture 26" descr="C:\Users\ahtro\AppData\Local\Microsoft\Windows\INetCache\IE\0FX67CHL\240px-Gnome-colors-window-close.svg[1].png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68" y="4437112"/>
              <a:ext cx="411480" cy="411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9742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17341"/>
            <a:ext cx="1942031" cy="111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16832"/>
            <a:ext cx="2141224" cy="1605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53136"/>
            <a:ext cx="3600400" cy="9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09120"/>
            <a:ext cx="1518067" cy="178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1130" y="3630762"/>
            <a:ext cx="224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STRATEGIC PLANNING</a:t>
            </a:r>
            <a:endParaRPr lang="es-AR" dirty="0"/>
          </a:p>
        </p:txBody>
      </p:sp>
      <p:sp>
        <p:nvSpPr>
          <p:cNvPr id="10" name="TextBox 9"/>
          <p:cNvSpPr txBox="1"/>
          <p:nvPr/>
        </p:nvSpPr>
        <p:spPr>
          <a:xfrm>
            <a:off x="6036794" y="363573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FOCAL POINTS</a:t>
            </a:r>
            <a:endParaRPr lang="es-AR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TRANSFER OF MARINE TECHNOLOGY</a:t>
            </a:r>
            <a:br>
              <a:rPr lang="en-US" sz="4000" dirty="0" smtClean="0"/>
            </a:br>
            <a:r>
              <a:rPr lang="en-US" sz="2700" dirty="0" smtClean="0"/>
              <a:t>MECHANISMS (cont.)</a:t>
            </a:r>
            <a:endParaRPr lang="es-AR" sz="2700" dirty="0"/>
          </a:p>
        </p:txBody>
      </p:sp>
      <p:grpSp>
        <p:nvGrpSpPr>
          <p:cNvPr id="2" name="Group 1"/>
          <p:cNvGrpSpPr/>
          <p:nvPr/>
        </p:nvGrpSpPr>
        <p:grpSpPr>
          <a:xfrm>
            <a:off x="3491880" y="2492896"/>
            <a:ext cx="5217889" cy="3172002"/>
            <a:chOff x="3491880" y="2492896"/>
            <a:chExt cx="5217889" cy="3172002"/>
          </a:xfrm>
        </p:grpSpPr>
        <p:pic>
          <p:nvPicPr>
            <p:cNvPr id="9" name="Picture 8" descr="C:\Users\ahtro\AppData\Local\Microsoft\Windows\INetCache\IE\317U1Q2D\GreenCheck[1].pn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874" y="4797152"/>
              <a:ext cx="646190" cy="567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 descr="C:\Users\ahtro\AppData\Local\Microsoft\Windows\INetCache\IE\317U1Q2D\GreenCheck[1].png"/>
            <p:cNvPicPr/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2492896"/>
              <a:ext cx="681385" cy="5763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 descr="C:\Users\ahtro\AppData\Local\Microsoft\Windows\INetCache\IE\0FX67CHL\240px-Gnome-colors-window-close.svg[1].png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5085184"/>
              <a:ext cx="576064" cy="579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C:\Users\ahtro\AppData\Local\Microsoft\Windows\INetCache\IE\ZFAPZ3D0\1425663956-outline[1].png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2530409"/>
              <a:ext cx="757808" cy="7545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18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621"/>
            <a:ext cx="9144000" cy="566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59832" y="5753548"/>
            <a:ext cx="4536504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Conserve and sustainably use the oceans, seas and marine resources for sustainable development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scilloscop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scilloscop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184</Words>
  <Application>Microsoft Office PowerPoint</Application>
  <PresentationFormat>On-screen Show (4:3)</PresentationFormat>
  <Paragraphs>38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Office Theme</vt:lpstr>
      <vt:lpstr>1_Office Theme</vt:lpstr>
      <vt:lpstr>3_Oscilloscope</vt:lpstr>
      <vt:lpstr>Oscilloscope</vt:lpstr>
      <vt:lpstr>PowerPoint Presentation</vt:lpstr>
      <vt:lpstr>The IOC of UNESCO: Building knowledge and capacity for sustainable ocean management</vt:lpstr>
      <vt:lpstr>PowerPoint Presentation</vt:lpstr>
      <vt:lpstr>PowerPoint Presentation</vt:lpstr>
      <vt:lpstr>MARINE TECHNOLOGY</vt:lpstr>
      <vt:lpstr>TRANSFER OF MARINE TECHNOLOGY CRITERIA</vt:lpstr>
      <vt:lpstr>TRANSFER OF MARINE TECHNOLOGY MECHANISMS</vt:lpstr>
      <vt:lpstr>TRANSFER OF MARINE TECHNOLOGY MECHANISMS (cont.)</vt:lpstr>
      <vt:lpstr>PowerPoint Presentation</vt:lpstr>
      <vt:lpstr>PowerPoint Presentation</vt:lpstr>
      <vt:lpstr>PowerPoint Presentation</vt:lpstr>
      <vt:lpstr>International Decade of Ocean Exploration (1971-1980)</vt:lpstr>
      <vt:lpstr>PowerPoint Presentation</vt:lpstr>
      <vt:lpstr>Proposal for an International Decade of Ocean Science for Sustainable Development  (2021-2030)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Ariel Troisi</dc:creator>
  <cp:lastModifiedBy>Ariel Troisi</cp:lastModifiedBy>
  <cp:revision>79</cp:revision>
  <dcterms:created xsi:type="dcterms:W3CDTF">2016-12-26T15:35:22Z</dcterms:created>
  <dcterms:modified xsi:type="dcterms:W3CDTF">2017-03-07T22:17:01Z</dcterms:modified>
</cp:coreProperties>
</file>